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6" r:id="rId1"/>
    <p:sldMasterId id="2147483748" r:id="rId2"/>
    <p:sldMasterId id="2147483760" r:id="rId3"/>
    <p:sldMasterId id="2147483772" r:id="rId4"/>
  </p:sldMasterIdLst>
  <p:notesMasterIdLst>
    <p:notesMasterId r:id="rId141"/>
  </p:notesMasterIdLst>
  <p:handoutMasterIdLst>
    <p:handoutMasterId r:id="rId142"/>
  </p:handoutMasterIdLst>
  <p:sldIdLst>
    <p:sldId id="614" r:id="rId5"/>
    <p:sldId id="690" r:id="rId6"/>
    <p:sldId id="691" r:id="rId7"/>
    <p:sldId id="692" r:id="rId8"/>
    <p:sldId id="344" r:id="rId9"/>
    <p:sldId id="378" r:id="rId10"/>
    <p:sldId id="380" r:id="rId11"/>
    <p:sldId id="387" r:id="rId12"/>
    <p:sldId id="425" r:id="rId13"/>
    <p:sldId id="429" r:id="rId14"/>
    <p:sldId id="402" r:id="rId15"/>
    <p:sldId id="403" r:id="rId16"/>
    <p:sldId id="435" r:id="rId17"/>
    <p:sldId id="436" r:id="rId18"/>
    <p:sldId id="440" r:id="rId19"/>
    <p:sldId id="441" r:id="rId20"/>
    <p:sldId id="345" r:id="rId21"/>
    <p:sldId id="335" r:id="rId22"/>
    <p:sldId id="719" r:id="rId23"/>
    <p:sldId id="264" r:id="rId24"/>
    <p:sldId id="346" r:id="rId25"/>
    <p:sldId id="347" r:id="rId26"/>
    <p:sldId id="267" r:id="rId27"/>
    <p:sldId id="348" r:id="rId28"/>
    <p:sldId id="453" r:id="rId29"/>
    <p:sldId id="349" r:id="rId30"/>
    <p:sldId id="279" r:id="rId31"/>
    <p:sldId id="350" r:id="rId32"/>
    <p:sldId id="351" r:id="rId33"/>
    <p:sldId id="352" r:id="rId34"/>
    <p:sldId id="353" r:id="rId35"/>
    <p:sldId id="354" r:id="rId36"/>
    <p:sldId id="355" r:id="rId37"/>
    <p:sldId id="269" r:id="rId38"/>
    <p:sldId id="280" r:id="rId39"/>
    <p:sldId id="336" r:id="rId40"/>
    <p:sldId id="281" r:id="rId41"/>
    <p:sldId id="282" r:id="rId42"/>
    <p:sldId id="283" r:id="rId43"/>
    <p:sldId id="717" r:id="rId44"/>
    <p:sldId id="284" r:id="rId45"/>
    <p:sldId id="285" r:id="rId46"/>
    <p:sldId id="337" r:id="rId47"/>
    <p:sldId id="286" r:id="rId48"/>
    <p:sldId id="287" r:id="rId49"/>
    <p:sldId id="289" r:id="rId50"/>
    <p:sldId id="288" r:id="rId51"/>
    <p:sldId id="718" r:id="rId52"/>
    <p:sldId id="290" r:id="rId53"/>
    <p:sldId id="291" r:id="rId54"/>
    <p:sldId id="292" r:id="rId55"/>
    <p:sldId id="338" r:id="rId56"/>
    <p:sldId id="455" r:id="rId57"/>
    <p:sldId id="293" r:id="rId58"/>
    <p:sldId id="454" r:id="rId59"/>
    <p:sldId id="294" r:id="rId60"/>
    <p:sldId id="296" r:id="rId61"/>
    <p:sldId id="295" r:id="rId62"/>
    <p:sldId id="297" r:id="rId63"/>
    <p:sldId id="697" r:id="rId64"/>
    <p:sldId id="621" r:id="rId65"/>
    <p:sldId id="698" r:id="rId66"/>
    <p:sldId id="699" r:id="rId67"/>
    <p:sldId id="700" r:id="rId68"/>
    <p:sldId id="701" r:id="rId69"/>
    <p:sldId id="443" r:id="rId70"/>
    <p:sldId id="702" r:id="rId71"/>
    <p:sldId id="703" r:id="rId72"/>
    <p:sldId id="704" r:id="rId73"/>
    <p:sldId id="705" r:id="rId74"/>
    <p:sldId id="706" r:id="rId75"/>
    <p:sldId id="709" r:id="rId76"/>
    <p:sldId id="307" r:id="rId77"/>
    <p:sldId id="708" r:id="rId78"/>
    <p:sldId id="707" r:id="rId79"/>
    <p:sldId id="444" r:id="rId80"/>
    <p:sldId id="445" r:id="rId81"/>
    <p:sldId id="716" r:id="rId82"/>
    <p:sldId id="710" r:id="rId83"/>
    <p:sldId id="339" r:id="rId84"/>
    <p:sldId id="298" r:id="rId85"/>
    <p:sldId id="693" r:id="rId86"/>
    <p:sldId id="299" r:id="rId87"/>
    <p:sldId id="300" r:id="rId88"/>
    <p:sldId id="301" r:id="rId89"/>
    <p:sldId id="302" r:id="rId90"/>
    <p:sldId id="340" r:id="rId91"/>
    <p:sldId id="303" r:id="rId92"/>
    <p:sldId id="305" r:id="rId93"/>
    <p:sldId id="304" r:id="rId94"/>
    <p:sldId id="306" r:id="rId95"/>
    <p:sldId id="711" r:id="rId96"/>
    <p:sldId id="311" r:id="rId97"/>
    <p:sldId id="312" r:id="rId98"/>
    <p:sldId id="712" r:id="rId99"/>
    <p:sldId id="407" r:id="rId100"/>
    <p:sldId id="713" r:id="rId101"/>
    <p:sldId id="456" r:id="rId102"/>
    <p:sldId id="408" r:id="rId103"/>
    <p:sldId id="363" r:id="rId104"/>
    <p:sldId id="364" r:id="rId105"/>
    <p:sldId id="365" r:id="rId106"/>
    <p:sldId id="369" r:id="rId107"/>
    <p:sldId id="370" r:id="rId108"/>
    <p:sldId id="328" r:id="rId109"/>
    <p:sldId id="452" r:id="rId110"/>
    <p:sldId id="371" r:id="rId111"/>
    <p:sldId id="322" r:id="rId112"/>
    <p:sldId id="323" r:id="rId113"/>
    <p:sldId id="324" r:id="rId114"/>
    <p:sldId id="326" r:id="rId115"/>
    <p:sldId id="327" r:id="rId116"/>
    <p:sldId id="329" r:id="rId117"/>
    <p:sldId id="366" r:id="rId118"/>
    <p:sldId id="367" r:id="rId119"/>
    <p:sldId id="368" r:id="rId120"/>
    <p:sldId id="334" r:id="rId121"/>
    <p:sldId id="401" r:id="rId122"/>
    <p:sldId id="404" r:id="rId123"/>
    <p:sldId id="405" r:id="rId124"/>
    <p:sldId id="715" r:id="rId125"/>
    <p:sldId id="406" r:id="rId126"/>
    <p:sldId id="410" r:id="rId127"/>
    <p:sldId id="714" r:id="rId128"/>
    <p:sldId id="720" r:id="rId129"/>
    <p:sldId id="411" r:id="rId130"/>
    <p:sldId id="413" r:id="rId131"/>
    <p:sldId id="414" r:id="rId132"/>
    <p:sldId id="416" r:id="rId133"/>
    <p:sldId id="418" r:id="rId134"/>
    <p:sldId id="419" r:id="rId135"/>
    <p:sldId id="415" r:id="rId136"/>
    <p:sldId id="722" r:id="rId137"/>
    <p:sldId id="426" r:id="rId138"/>
    <p:sldId id="721" r:id="rId139"/>
    <p:sldId id="613" r:id="rId14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begin" id="{900C974D-0555-7046-B822-5CF1FEA05D78}">
          <p14:sldIdLst>
            <p14:sldId id="614"/>
            <p14:sldId id="690"/>
            <p14:sldId id="691"/>
            <p14:sldId id="692"/>
            <p14:sldId id="344"/>
            <p14:sldId id="378"/>
          </p14:sldIdLst>
        </p14:section>
        <p14:section name="recap" id="{A056435B-4462-D84C-B87A-5F18D6D3A3AB}">
          <p14:sldIdLst>
            <p14:sldId id="380"/>
            <p14:sldId id="387"/>
            <p14:sldId id="425"/>
            <p14:sldId id="429"/>
            <p14:sldId id="402"/>
            <p14:sldId id="403"/>
            <p14:sldId id="435"/>
            <p14:sldId id="436"/>
            <p14:sldId id="440"/>
            <p14:sldId id="441"/>
            <p14:sldId id="345"/>
            <p14:sldId id="335"/>
            <p14:sldId id="719"/>
          </p14:sldIdLst>
        </p14:section>
        <p14:section name="working with R - appendix A" id="{916960A3-13BD-0C40-8C82-0059FE2B066A}">
          <p14:sldIdLst>
            <p14:sldId id="264"/>
            <p14:sldId id="346"/>
            <p14:sldId id="347"/>
            <p14:sldId id="267"/>
            <p14:sldId id="348"/>
            <p14:sldId id="453"/>
            <p14:sldId id="349"/>
            <p14:sldId id="279"/>
            <p14:sldId id="350"/>
            <p14:sldId id="351"/>
            <p14:sldId id="352"/>
            <p14:sldId id="353"/>
            <p14:sldId id="354"/>
            <p14:sldId id="355"/>
            <p14:sldId id="269"/>
            <p14:sldId id="280"/>
            <p14:sldId id="336"/>
            <p14:sldId id="281"/>
            <p14:sldId id="282"/>
            <p14:sldId id="283"/>
          </p14:sldIdLst>
        </p14:section>
        <p14:section name="primary R data types" id="{95C9C215-5821-AC46-925B-99199AA4C453}">
          <p14:sldIdLst>
            <p14:sldId id="717"/>
            <p14:sldId id="284"/>
            <p14:sldId id="285"/>
            <p14:sldId id="337"/>
            <p14:sldId id="286"/>
            <p14:sldId id="287"/>
            <p14:sldId id="289"/>
            <p14:sldId id="288"/>
            <p14:sldId id="718"/>
            <p14:sldId id="290"/>
            <p14:sldId id="291"/>
            <p14:sldId id="292"/>
            <p14:sldId id="338"/>
            <p14:sldId id="455"/>
            <p14:sldId id="293"/>
            <p14:sldId id="454"/>
            <p14:sldId id="294"/>
            <p14:sldId id="296"/>
            <p14:sldId id="295"/>
            <p14:sldId id="297"/>
            <p14:sldId id="697"/>
          </p14:sldIdLst>
        </p14:section>
        <p14:section name="distribution" id="{88A80A29-3236-8446-AB58-8702B246DE80}">
          <p14:sldIdLst>
            <p14:sldId id="621"/>
            <p14:sldId id="698"/>
            <p14:sldId id="699"/>
            <p14:sldId id="700"/>
            <p14:sldId id="701"/>
            <p14:sldId id="443"/>
            <p14:sldId id="702"/>
            <p14:sldId id="703"/>
            <p14:sldId id="704"/>
            <p14:sldId id="705"/>
            <p14:sldId id="706"/>
            <p14:sldId id="709"/>
            <p14:sldId id="307"/>
            <p14:sldId id="708"/>
            <p14:sldId id="707"/>
            <p14:sldId id="444"/>
            <p14:sldId id="445"/>
            <p14:sldId id="716"/>
            <p14:sldId id="710"/>
          </p14:sldIdLst>
        </p14:section>
        <p14:section name="loadingDataIntoR" id="{701066A8-4D22-4941-81AF-4730A8DB8A53}">
          <p14:sldIdLst>
            <p14:sldId id="339"/>
            <p14:sldId id="298"/>
            <p14:sldId id="693"/>
            <p14:sldId id="299"/>
            <p14:sldId id="300"/>
            <p14:sldId id="301"/>
            <p14:sldId id="302"/>
            <p14:sldId id="340"/>
            <p14:sldId id="303"/>
            <p14:sldId id="305"/>
            <p14:sldId id="304"/>
            <p14:sldId id="306"/>
          </p14:sldIdLst>
        </p14:section>
        <p14:section name="Rworkflow.project" id="{123D3C7C-F4B5-6949-96EB-375F1F41E5A8}">
          <p14:sldIdLst>
            <p14:sldId id="711"/>
            <p14:sldId id="311"/>
            <p14:sldId id="312"/>
            <p14:sldId id="712"/>
            <p14:sldId id="407"/>
            <p14:sldId id="713"/>
          </p14:sldIdLst>
        </p14:section>
        <p14:section name="git" id="{D6E66385-4789-7F4B-BF92-6AC28BF34546}">
          <p14:sldIdLst>
            <p14:sldId id="456"/>
            <p14:sldId id="408"/>
            <p14:sldId id="363"/>
            <p14:sldId id="364"/>
            <p14:sldId id="365"/>
            <p14:sldId id="369"/>
            <p14:sldId id="370"/>
            <p14:sldId id="328"/>
            <p14:sldId id="452"/>
            <p14:sldId id="371"/>
            <p14:sldId id="322"/>
            <p14:sldId id="323"/>
            <p14:sldId id="324"/>
            <p14:sldId id="326"/>
            <p14:sldId id="327"/>
            <p14:sldId id="329"/>
            <p14:sldId id="366"/>
            <p14:sldId id="367"/>
            <p14:sldId id="368"/>
            <p14:sldId id="334"/>
          </p14:sldIdLst>
        </p14:section>
        <p14:section name="documentation" id="{729C39AF-B140-C342-8A15-C7C3BB522D97}">
          <p14:sldIdLst>
            <p14:sldId id="401"/>
            <p14:sldId id="404"/>
            <p14:sldId id="405"/>
            <p14:sldId id="715"/>
            <p14:sldId id="406"/>
            <p14:sldId id="410"/>
            <p14:sldId id="714"/>
            <p14:sldId id="720"/>
            <p14:sldId id="411"/>
            <p14:sldId id="413"/>
            <p14:sldId id="414"/>
            <p14:sldId id="416"/>
            <p14:sldId id="418"/>
            <p14:sldId id="419"/>
            <p14:sldId id="415"/>
            <p14:sldId id="722"/>
            <p14:sldId id="426"/>
            <p14:sldId id="721"/>
            <p14:sldId id="613"/>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865F"/>
    <a:srgbClr val="6B412B"/>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7740"/>
    <p:restoredTop sz="96271"/>
  </p:normalViewPr>
  <p:slideViewPr>
    <p:cSldViewPr snapToGrid="0" snapToObjects="1">
      <p:cViewPr varScale="1">
        <p:scale>
          <a:sx n="186" d="100"/>
          <a:sy n="186" d="100"/>
        </p:scale>
        <p:origin x="2928" y="184"/>
      </p:cViewPr>
      <p:guideLst>
        <p:guide orient="horz" pos="2160"/>
        <p:guide pos="2880"/>
      </p:guideLst>
    </p:cSldViewPr>
  </p:slideViewPr>
  <p:outlineViewPr>
    <p:cViewPr>
      <p:scale>
        <a:sx n="33" d="100"/>
        <a:sy n="33" d="100"/>
      </p:scale>
      <p:origin x="0" y="-22624"/>
    </p:cViewPr>
  </p:outlineViewPr>
  <p:notesTextViewPr>
    <p:cViewPr>
      <p:scale>
        <a:sx n="100" d="100"/>
        <a:sy n="100" d="100"/>
      </p:scale>
      <p:origin x="0" y="0"/>
    </p:cViewPr>
  </p:notesTextViewPr>
  <p:sorterViewPr>
    <p:cViewPr varScale="1">
      <p:scale>
        <a:sx n="200" d="100"/>
        <a:sy n="200" d="100"/>
      </p:scale>
      <p:origin x="0" y="0"/>
    </p:cViewPr>
  </p:sorterViewPr>
  <p:notesViewPr>
    <p:cSldViewPr snapToGrid="0" snapToObjects="1">
      <p:cViewPr varScale="1">
        <p:scale>
          <a:sx n="170" d="100"/>
          <a:sy n="170" d="100"/>
        </p:scale>
        <p:origin x="6552" y="192"/>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slide" Target="slides/slide134.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53" Type="http://schemas.openxmlformats.org/officeDocument/2006/relationships/slide" Target="slides/slide49.xml"/><Relationship Id="rId74" Type="http://schemas.openxmlformats.org/officeDocument/2006/relationships/slide" Target="slides/slide70.xml"/><Relationship Id="rId128" Type="http://schemas.openxmlformats.org/officeDocument/2006/relationships/slide" Target="slides/slide124.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134" Type="http://schemas.openxmlformats.org/officeDocument/2006/relationships/slide" Target="slides/slide130.xml"/><Relationship Id="rId139" Type="http://schemas.openxmlformats.org/officeDocument/2006/relationships/slide" Target="slides/slide135.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slide" Target="slides/slide120.xml"/><Relationship Id="rId129" Type="http://schemas.openxmlformats.org/officeDocument/2006/relationships/slide" Target="slides/slide125.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40" Type="http://schemas.openxmlformats.org/officeDocument/2006/relationships/slide" Target="slides/slide136.xml"/><Relationship Id="rId14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0" Type="http://schemas.openxmlformats.org/officeDocument/2006/relationships/slide" Target="slides/slide126.xml"/><Relationship Id="rId135" Type="http://schemas.openxmlformats.org/officeDocument/2006/relationships/slide" Target="slides/slide131.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141" Type="http://schemas.openxmlformats.org/officeDocument/2006/relationships/notesMaster" Target="notesMasters/notesMaster1.xml"/><Relationship Id="rId146" Type="http://schemas.openxmlformats.org/officeDocument/2006/relationships/tableStyles" Target="tableStyles.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slideMaster" Target="slideMasters/slideMaster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slide" Target="slides/slide132.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147" Type="http://schemas.microsoft.com/office/2016/11/relationships/changesInfo" Target="changesInfos/changesInfo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handoutMaster" Target="handoutMasters/handoutMaster1.xml"/><Relationship Id="rId3" Type="http://schemas.openxmlformats.org/officeDocument/2006/relationships/slideMaster" Target="slideMasters/slideMaster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slide" Target="slides/slide133.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5.xml"/><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6" Type="http://schemas.openxmlformats.org/officeDocument/2006/relationships/slide" Target="slides/slide12.xml"/><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clId="Web-{9B9A9380-381D-4EAE-8D74-CC3A65185557}"/>
    <pc:docChg chg="modSld">
      <pc:chgData name="" userId="" providerId="" clId="Web-{9B9A9380-381D-4EAE-8D74-CC3A65185557}" dt="2019-06-12T04:13:24.952" v="274"/>
      <pc:docMkLst>
        <pc:docMk/>
      </pc:docMkLst>
      <pc:sldChg chg="addSp modSp">
        <pc:chgData name="" userId="" providerId="" clId="Web-{9B9A9380-381D-4EAE-8D74-CC3A65185557}" dt="2019-06-12T04:03:59.183" v="225" actId="1076"/>
        <pc:sldMkLst>
          <pc:docMk/>
          <pc:sldMk cId="1207579033" sldId="269"/>
        </pc:sldMkLst>
        <pc:spChg chg="add mod">
          <ac:chgData name="" userId="" providerId="" clId="Web-{9B9A9380-381D-4EAE-8D74-CC3A65185557}" dt="2019-06-12T04:03:59.183" v="225" actId="1076"/>
          <ac:spMkLst>
            <pc:docMk/>
            <pc:sldMk cId="1207579033" sldId="269"/>
            <ac:spMk id="4" creationId="{62804EEA-A0B7-41F6-8F0C-4D5E578FE9F5}"/>
          </ac:spMkLst>
        </pc:spChg>
      </pc:sldChg>
      <pc:sldChg chg="addSp modSp">
        <pc:chgData name="" userId="" providerId="" clId="Web-{9B9A9380-381D-4EAE-8D74-CC3A65185557}" dt="2019-06-12T04:00:58.807" v="211" actId="1076"/>
        <pc:sldMkLst>
          <pc:docMk/>
          <pc:sldMk cId="1723610528" sldId="279"/>
        </pc:sldMkLst>
        <pc:spChg chg="add mod">
          <ac:chgData name="" userId="" providerId="" clId="Web-{9B9A9380-381D-4EAE-8D74-CC3A65185557}" dt="2019-06-12T04:00:58.807" v="211" actId="1076"/>
          <ac:spMkLst>
            <pc:docMk/>
            <pc:sldMk cId="1723610528" sldId="279"/>
            <ac:spMk id="4" creationId="{A2AD3322-4F08-4B82-8D52-E690DFDE2CD2}"/>
          </ac:spMkLst>
        </pc:spChg>
      </pc:sldChg>
      <pc:sldChg chg="addSp modSp">
        <pc:chgData name="" userId="" providerId="" clId="Web-{9B9A9380-381D-4EAE-8D74-CC3A65185557}" dt="2019-06-12T04:07:59.778" v="240" actId="1076"/>
        <pc:sldMkLst>
          <pc:docMk/>
          <pc:sldMk cId="2121049203" sldId="281"/>
        </pc:sldMkLst>
        <pc:spChg chg="add mod">
          <ac:chgData name="" userId="" providerId="" clId="Web-{9B9A9380-381D-4EAE-8D74-CC3A65185557}" dt="2019-06-12T04:07:59.778" v="240" actId="1076"/>
          <ac:spMkLst>
            <pc:docMk/>
            <pc:sldMk cId="2121049203" sldId="281"/>
            <ac:spMk id="5" creationId="{F36291E5-4F49-4849-B070-BDDF9980AAD6}"/>
          </ac:spMkLst>
        </pc:spChg>
      </pc:sldChg>
      <pc:sldChg chg="addSp modSp">
        <pc:chgData name="" userId="" providerId="" clId="Web-{9B9A9380-381D-4EAE-8D74-CC3A65185557}" dt="2019-06-12T04:09:33.873" v="256" actId="1076"/>
        <pc:sldMkLst>
          <pc:docMk/>
          <pc:sldMk cId="1038816543" sldId="282"/>
        </pc:sldMkLst>
        <pc:spChg chg="add mod">
          <ac:chgData name="" userId="" providerId="" clId="Web-{9B9A9380-381D-4EAE-8D74-CC3A65185557}" dt="2019-06-12T04:09:33.873" v="256" actId="1076"/>
          <ac:spMkLst>
            <pc:docMk/>
            <pc:sldMk cId="1038816543" sldId="282"/>
            <ac:spMk id="4" creationId="{5746D49D-A01B-4C24-9651-4CC6F39807FB}"/>
          </ac:spMkLst>
        </pc:spChg>
      </pc:sldChg>
      <pc:sldChg chg="addSp modSp">
        <pc:chgData name="" userId="" providerId="" clId="Web-{9B9A9380-381D-4EAE-8D74-CC3A65185557}" dt="2019-06-12T04:10:18.670" v="267" actId="1076"/>
        <pc:sldMkLst>
          <pc:docMk/>
          <pc:sldMk cId="1670168692" sldId="283"/>
        </pc:sldMkLst>
        <pc:spChg chg="add mod">
          <ac:chgData name="" userId="" providerId="" clId="Web-{9B9A9380-381D-4EAE-8D74-CC3A65185557}" dt="2019-06-12T04:10:18.670" v="267" actId="1076"/>
          <ac:spMkLst>
            <pc:docMk/>
            <pc:sldMk cId="1670168692" sldId="283"/>
            <ac:spMk id="4" creationId="{0B8932C3-0839-4E94-BC9A-513BB43A639D}"/>
          </ac:spMkLst>
        </pc:spChg>
      </pc:sldChg>
      <pc:sldChg chg="addSp">
        <pc:chgData name="" userId="" providerId="" clId="Web-{9B9A9380-381D-4EAE-8D74-CC3A65185557}" dt="2019-06-12T04:11:49.795" v="268"/>
        <pc:sldMkLst>
          <pc:docMk/>
          <pc:sldMk cId="1550519855" sldId="285"/>
        </pc:sldMkLst>
        <pc:spChg chg="add">
          <ac:chgData name="" userId="" providerId="" clId="Web-{9B9A9380-381D-4EAE-8D74-CC3A65185557}" dt="2019-06-12T04:11:49.795" v="268"/>
          <ac:spMkLst>
            <pc:docMk/>
            <pc:sldMk cId="1550519855" sldId="285"/>
            <ac:spMk id="5" creationId="{5D2F6019-8F1B-471F-8E21-FF765A9B98E8}"/>
          </ac:spMkLst>
        </pc:spChg>
      </pc:sldChg>
      <pc:sldChg chg="addSp delSp modSp">
        <pc:chgData name="" userId="" providerId="" clId="Web-{9B9A9380-381D-4EAE-8D74-CC3A65185557}" dt="2019-06-12T04:13:24.952" v="274"/>
        <pc:sldMkLst>
          <pc:docMk/>
          <pc:sldMk cId="534764600" sldId="286"/>
        </pc:sldMkLst>
        <pc:spChg chg="add del mod">
          <ac:chgData name="" userId="" providerId="" clId="Web-{9B9A9380-381D-4EAE-8D74-CC3A65185557}" dt="2019-06-12T04:13:15.890" v="273"/>
          <ac:spMkLst>
            <pc:docMk/>
            <pc:sldMk cId="534764600" sldId="286"/>
            <ac:spMk id="4" creationId="{FB83AB65-6BC8-4E6E-A441-27038E0826FE}"/>
          </ac:spMkLst>
        </pc:spChg>
        <pc:spChg chg="add">
          <ac:chgData name="" userId="" providerId="" clId="Web-{9B9A9380-381D-4EAE-8D74-CC3A65185557}" dt="2019-06-12T04:13:24.952" v="274"/>
          <ac:spMkLst>
            <pc:docMk/>
            <pc:sldMk cId="534764600" sldId="286"/>
            <ac:spMk id="6" creationId="{32CF5F7F-AE00-44A2-BC94-A76BEC9BFBFB}"/>
          </ac:spMkLst>
        </pc:spChg>
      </pc:sldChg>
      <pc:sldChg chg="addSp">
        <pc:chgData name="" userId="" providerId="" clId="Web-{9B9A9380-381D-4EAE-8D74-CC3A65185557}" dt="2019-06-12T04:12:29.968" v="269"/>
        <pc:sldMkLst>
          <pc:docMk/>
          <pc:sldMk cId="230048875" sldId="337"/>
        </pc:sldMkLst>
        <pc:spChg chg="add">
          <ac:chgData name="" userId="" providerId="" clId="Web-{9B9A9380-381D-4EAE-8D74-CC3A65185557}" dt="2019-06-12T04:12:29.968" v="269"/>
          <ac:spMkLst>
            <pc:docMk/>
            <pc:sldMk cId="230048875" sldId="337"/>
            <ac:spMk id="5" creationId="{EAACD907-C26D-425A-872C-BEB94933FE08}"/>
          </ac:spMkLst>
        </pc:spChg>
      </pc:sldChg>
      <pc:sldChg chg="modSp">
        <pc:chgData name="" userId="" providerId="" clId="Web-{9B9A9380-381D-4EAE-8D74-CC3A65185557}" dt="2019-06-12T03:52:26.398" v="166" actId="1076"/>
        <pc:sldMkLst>
          <pc:docMk/>
          <pc:sldMk cId="2023621369" sldId="347"/>
        </pc:sldMkLst>
        <pc:spChg chg="mod">
          <ac:chgData name="" userId="" providerId="" clId="Web-{9B9A9380-381D-4EAE-8D74-CC3A65185557}" dt="2019-06-12T03:52:26.398" v="166" actId="1076"/>
          <ac:spMkLst>
            <pc:docMk/>
            <pc:sldMk cId="2023621369" sldId="347"/>
            <ac:spMk id="4" creationId="{00000000-0000-0000-0000-000000000000}"/>
          </ac:spMkLst>
        </pc:spChg>
      </pc:sldChg>
      <pc:sldChg chg="modSp">
        <pc:chgData name="" userId="" providerId="" clId="Web-{9B9A9380-381D-4EAE-8D74-CC3A65185557}" dt="2019-06-12T04:00:45.682" v="207" actId="1076"/>
        <pc:sldMkLst>
          <pc:docMk/>
          <pc:sldMk cId="1433829949" sldId="349"/>
        </pc:sldMkLst>
        <pc:spChg chg="mod">
          <ac:chgData name="" userId="" providerId="" clId="Web-{9B9A9380-381D-4EAE-8D74-CC3A65185557}" dt="2019-06-12T04:00:45.682" v="207" actId="1076"/>
          <ac:spMkLst>
            <pc:docMk/>
            <pc:sldMk cId="1433829949" sldId="349"/>
            <ac:spMk id="5" creationId="{00000000-0000-0000-0000-000000000000}"/>
          </ac:spMkLst>
        </pc:spChg>
      </pc:sldChg>
      <pc:sldChg chg="modSp">
        <pc:chgData name="" userId="" providerId="" clId="Web-{9B9A9380-381D-4EAE-8D74-CC3A65185557}" dt="2019-06-12T04:01:07.635" v="212" actId="1076"/>
        <pc:sldMkLst>
          <pc:docMk/>
          <pc:sldMk cId="869892796" sldId="350"/>
        </pc:sldMkLst>
        <pc:spChg chg="mod">
          <ac:chgData name="" userId="" providerId="" clId="Web-{9B9A9380-381D-4EAE-8D74-CC3A65185557}" dt="2019-06-12T04:01:07.635" v="212" actId="1076"/>
          <ac:spMkLst>
            <pc:docMk/>
            <pc:sldMk cId="869892796" sldId="350"/>
            <ac:spMk id="8" creationId="{00000000-0000-0000-0000-000000000000}"/>
          </ac:spMkLst>
        </pc:spChg>
      </pc:sldChg>
      <pc:sldChg chg="modSp">
        <pc:chgData name="" userId="" providerId="" clId="Web-{9B9A9380-381D-4EAE-8D74-CC3A65185557}" dt="2019-06-12T04:01:15.776" v="213" actId="1076"/>
        <pc:sldMkLst>
          <pc:docMk/>
          <pc:sldMk cId="1323774291" sldId="351"/>
        </pc:sldMkLst>
        <pc:spChg chg="mod">
          <ac:chgData name="" userId="" providerId="" clId="Web-{9B9A9380-381D-4EAE-8D74-CC3A65185557}" dt="2019-06-12T04:01:15.776" v="213" actId="1076"/>
          <ac:spMkLst>
            <pc:docMk/>
            <pc:sldMk cId="1323774291" sldId="351"/>
            <ac:spMk id="4" creationId="{00000000-0000-0000-0000-000000000000}"/>
          </ac:spMkLst>
        </pc:spChg>
      </pc:sldChg>
      <pc:sldChg chg="modSp">
        <pc:chgData name="" userId="" providerId="" clId="Web-{9B9A9380-381D-4EAE-8D74-CC3A65185557}" dt="2019-06-12T03:49:01.506" v="163" actId="20577"/>
        <pc:sldMkLst>
          <pc:docMk/>
          <pc:sldMk cId="107637001" sldId="377"/>
        </pc:sldMkLst>
        <pc:spChg chg="mod">
          <ac:chgData name="" userId="" providerId="" clId="Web-{9B9A9380-381D-4EAE-8D74-CC3A65185557}" dt="2019-06-12T03:49:01.506" v="163" actId="20577"/>
          <ac:spMkLst>
            <pc:docMk/>
            <pc:sldMk cId="107637001" sldId="377"/>
            <ac:spMk id="5" creationId="{62FDEB13-374F-244F-877A-6B2B73ACDD87}"/>
          </ac:spMkLst>
        </pc:spChg>
        <pc:picChg chg="mod">
          <ac:chgData name="" userId="" providerId="" clId="Web-{9B9A9380-381D-4EAE-8D74-CC3A65185557}" dt="2019-06-12T03:47:22.614" v="137" actId="14100"/>
          <ac:picMkLst>
            <pc:docMk/>
            <pc:sldMk cId="107637001" sldId="377"/>
            <ac:picMk id="4" creationId="{00000000-0000-0000-0000-000000000000}"/>
          </ac:picMkLst>
        </pc:picChg>
      </pc:sldChg>
      <pc:sldChg chg="addSp delSp modSp">
        <pc:chgData name="" userId="" providerId="" clId="Web-{9B9A9380-381D-4EAE-8D74-CC3A65185557}" dt="2019-06-12T03:34:29.578" v="92" actId="1076"/>
        <pc:sldMkLst>
          <pc:docMk/>
          <pc:sldMk cId="1854567379" sldId="425"/>
        </pc:sldMkLst>
        <pc:spChg chg="mod">
          <ac:chgData name="" userId="" providerId="" clId="Web-{9B9A9380-381D-4EAE-8D74-CC3A65185557}" dt="2019-06-12T03:17:48.463" v="0" actId="1076"/>
          <ac:spMkLst>
            <pc:docMk/>
            <pc:sldMk cId="1854567379" sldId="425"/>
            <ac:spMk id="2" creationId="{00000000-0000-0000-0000-000000000000}"/>
          </ac:spMkLst>
        </pc:spChg>
        <pc:spChg chg="mod">
          <ac:chgData name="" userId="" providerId="" clId="Web-{9B9A9380-381D-4EAE-8D74-CC3A65185557}" dt="2019-06-12T03:34:29.578" v="92" actId="1076"/>
          <ac:spMkLst>
            <pc:docMk/>
            <pc:sldMk cId="1854567379" sldId="425"/>
            <ac:spMk id="3" creationId="{00000000-0000-0000-0000-000000000000}"/>
          </ac:spMkLst>
        </pc:spChg>
        <pc:spChg chg="add del">
          <ac:chgData name="" userId="" providerId="" clId="Web-{9B9A9380-381D-4EAE-8D74-CC3A65185557}" dt="2019-06-12T03:18:08.213" v="3"/>
          <ac:spMkLst>
            <pc:docMk/>
            <pc:sldMk cId="1854567379" sldId="425"/>
            <ac:spMk id="4" creationId="{74AA0945-A00C-4DFE-ADD8-CEA22AFAB4A9}"/>
          </ac:spMkLst>
        </pc:spChg>
        <pc:spChg chg="add del mod">
          <ac:chgData name="" userId="" providerId="" clId="Web-{9B9A9380-381D-4EAE-8D74-CC3A65185557}" dt="2019-06-12T03:29:46.733" v="85"/>
          <ac:spMkLst>
            <pc:docMk/>
            <pc:sldMk cId="1854567379" sldId="425"/>
            <ac:spMk id="9" creationId="{C9BFAC81-53D3-4BC1-8D09-C2ADF6E46100}"/>
          </ac:spMkLst>
        </pc:spChg>
        <pc:picChg chg="mod">
          <ac:chgData name="" userId="" providerId="" clId="Web-{9B9A9380-381D-4EAE-8D74-CC3A65185557}" dt="2019-06-12T03:17:55.229" v="1" actId="1076"/>
          <ac:picMkLst>
            <pc:docMk/>
            <pc:sldMk cId="1854567379" sldId="425"/>
            <ac:picMk id="5" creationId="{00000000-0000-0000-0000-000000000000}"/>
          </ac:picMkLst>
        </pc:picChg>
      </pc:sldChg>
      <pc:sldChg chg="modSp">
        <pc:chgData name="" userId="" providerId="" clId="Web-{9B9A9380-381D-4EAE-8D74-CC3A65185557}" dt="2019-06-12T03:34:27.172" v="91" actId="1076"/>
        <pc:sldMkLst>
          <pc:docMk/>
          <pc:sldMk cId="1484820786" sldId="436"/>
        </pc:sldMkLst>
        <pc:spChg chg="mod">
          <ac:chgData name="" userId="" providerId="" clId="Web-{9B9A9380-381D-4EAE-8D74-CC3A65185557}" dt="2019-06-12T03:34:27.172" v="91" actId="1076"/>
          <ac:spMkLst>
            <pc:docMk/>
            <pc:sldMk cId="1484820786" sldId="436"/>
            <ac:spMk id="3" creationId="{00000000-0000-0000-0000-000000000000}"/>
          </ac:spMkLst>
        </pc:spChg>
      </pc:sldChg>
      <pc:sldChg chg="modSp">
        <pc:chgData name="" userId="" providerId="" clId="Web-{9B9A9380-381D-4EAE-8D74-CC3A65185557}" dt="2019-06-12T03:41:39.128" v="135" actId="20577"/>
        <pc:sldMkLst>
          <pc:docMk/>
          <pc:sldMk cId="449652384" sldId="440"/>
        </pc:sldMkLst>
        <pc:spChg chg="mod">
          <ac:chgData name="" userId="" providerId="" clId="Web-{9B9A9380-381D-4EAE-8D74-CC3A65185557}" dt="2019-06-12T03:41:39.128" v="135" actId="20577"/>
          <ac:spMkLst>
            <pc:docMk/>
            <pc:sldMk cId="449652384" sldId="440"/>
            <ac:spMk id="5" creationId="{00000000-0000-0000-0000-000000000000}"/>
          </ac:spMkLst>
        </pc:spChg>
      </pc:sldChg>
    </pc:docChg>
  </pc:docChgLst>
  <pc:docChgLst>
    <pc:chgData clId="Web-{EDFF5156-8E57-4549-B108-8DB368293646}"/>
    <pc:docChg chg="modSld">
      <pc:chgData name="" userId="" providerId="" clId="Web-{EDFF5156-8E57-4549-B108-8DB368293646}" dt="2019-06-12T06:15:29.717" v="181" actId="1076"/>
      <pc:docMkLst>
        <pc:docMk/>
      </pc:docMkLst>
      <pc:sldChg chg="addSp modSp">
        <pc:chgData name="" userId="" providerId="" clId="Web-{EDFF5156-8E57-4549-B108-8DB368293646}" dt="2019-06-12T06:15:29.717" v="181" actId="1076"/>
        <pc:sldMkLst>
          <pc:docMk/>
          <pc:sldMk cId="382446325" sldId="280"/>
        </pc:sldMkLst>
        <pc:spChg chg="add mod">
          <ac:chgData name="" userId="" providerId="" clId="Web-{EDFF5156-8E57-4549-B108-8DB368293646}" dt="2019-06-12T06:15:29.717" v="181" actId="1076"/>
          <ac:spMkLst>
            <pc:docMk/>
            <pc:sldMk cId="382446325" sldId="280"/>
            <ac:spMk id="4" creationId="{47673CB2-2274-4B6D-BDFE-819D9E417E79}"/>
          </ac:spMkLst>
        </pc:spChg>
      </pc:sldChg>
      <pc:sldChg chg="modSp">
        <pc:chgData name="" userId="" providerId="" clId="Web-{EDFF5156-8E57-4549-B108-8DB368293646}" dt="2019-06-12T06:02:20.415" v="22" actId="1076"/>
        <pc:sldMkLst>
          <pc:docMk/>
          <pc:sldMk cId="1511453483" sldId="299"/>
        </pc:sldMkLst>
        <pc:spChg chg="mod">
          <ac:chgData name="" userId="" providerId="" clId="Web-{EDFF5156-8E57-4549-B108-8DB368293646}" dt="2019-06-12T06:02:20.415" v="22" actId="1076"/>
          <ac:spMkLst>
            <pc:docMk/>
            <pc:sldMk cId="1511453483" sldId="299"/>
            <ac:spMk id="4" creationId="{2196ED35-12A1-47FA-8887-37290F5EED95}"/>
          </ac:spMkLst>
        </pc:spChg>
      </pc:sldChg>
      <pc:sldChg chg="modSp">
        <pc:chgData name="" userId="" providerId="" clId="Web-{EDFF5156-8E57-4549-B108-8DB368293646}" dt="2019-06-12T06:02:39.665" v="26" actId="1076"/>
        <pc:sldMkLst>
          <pc:docMk/>
          <pc:sldMk cId="1529888393" sldId="302"/>
        </pc:sldMkLst>
        <pc:spChg chg="mod">
          <ac:chgData name="" userId="" providerId="" clId="Web-{EDFF5156-8E57-4549-B108-8DB368293646}" dt="2019-06-12T06:02:39.665" v="26" actId="1076"/>
          <ac:spMkLst>
            <pc:docMk/>
            <pc:sldMk cId="1529888393" sldId="302"/>
            <ac:spMk id="4" creationId="{FCEAAA78-583D-43A6-BE1A-A299252B6936}"/>
          </ac:spMkLst>
        </pc:spChg>
      </pc:sldChg>
      <pc:sldChg chg="modSp">
        <pc:chgData name="" userId="" providerId="" clId="Web-{EDFF5156-8E57-4549-B108-8DB368293646}" dt="2019-06-12T06:02:53.774" v="36" actId="1076"/>
        <pc:sldMkLst>
          <pc:docMk/>
          <pc:sldMk cId="1457243398" sldId="303"/>
        </pc:sldMkLst>
        <pc:spChg chg="mod">
          <ac:chgData name="" userId="" providerId="" clId="Web-{EDFF5156-8E57-4549-B108-8DB368293646}" dt="2019-06-12T06:02:53.774" v="36" actId="1076"/>
          <ac:spMkLst>
            <pc:docMk/>
            <pc:sldMk cId="1457243398" sldId="303"/>
            <ac:spMk id="5" creationId="{FAEA0495-30CF-4A4E-877E-23277E564DD7}"/>
          </ac:spMkLst>
        </pc:spChg>
      </pc:sldChg>
      <pc:sldChg chg="modSp">
        <pc:chgData name="" userId="" providerId="" clId="Web-{EDFF5156-8E57-4549-B108-8DB368293646}" dt="2019-06-12T06:03:08.915" v="50" actId="1076"/>
        <pc:sldMkLst>
          <pc:docMk/>
          <pc:sldMk cId="1020209259" sldId="304"/>
        </pc:sldMkLst>
        <pc:spChg chg="mod">
          <ac:chgData name="" userId="" providerId="" clId="Web-{EDFF5156-8E57-4549-B108-8DB368293646}" dt="2019-06-12T06:03:08.915" v="50" actId="1076"/>
          <ac:spMkLst>
            <pc:docMk/>
            <pc:sldMk cId="1020209259" sldId="304"/>
            <ac:spMk id="5" creationId="{27CA9F6F-2C1F-49D0-A020-D079338F793B}"/>
          </ac:spMkLst>
        </pc:spChg>
      </pc:sldChg>
      <pc:sldChg chg="modSp">
        <pc:chgData name="" userId="" providerId="" clId="Web-{EDFF5156-8E57-4549-B108-8DB368293646}" dt="2019-06-12T06:03:01.431" v="44" actId="1076"/>
        <pc:sldMkLst>
          <pc:docMk/>
          <pc:sldMk cId="1831913292" sldId="305"/>
        </pc:sldMkLst>
        <pc:spChg chg="mod">
          <ac:chgData name="" userId="" providerId="" clId="Web-{EDFF5156-8E57-4549-B108-8DB368293646}" dt="2019-06-12T06:03:01.431" v="44" actId="1076"/>
          <ac:spMkLst>
            <pc:docMk/>
            <pc:sldMk cId="1831913292" sldId="305"/>
            <ac:spMk id="5" creationId="{FB12E1BE-4B72-4F91-8632-5F91C9CCE776}"/>
          </ac:spMkLst>
        </pc:spChg>
      </pc:sldChg>
      <pc:sldChg chg="modSp">
        <pc:chgData name="" userId="" providerId="" clId="Web-{EDFF5156-8E57-4549-B108-8DB368293646}" dt="2019-06-12T06:03:18.181" v="58" actId="1076"/>
        <pc:sldMkLst>
          <pc:docMk/>
          <pc:sldMk cId="1043482949" sldId="306"/>
        </pc:sldMkLst>
        <pc:spChg chg="mod">
          <ac:chgData name="" userId="" providerId="" clId="Web-{EDFF5156-8E57-4549-B108-8DB368293646}" dt="2019-06-12T06:03:18.181" v="58" actId="1076"/>
          <ac:spMkLst>
            <pc:docMk/>
            <pc:sldMk cId="1043482949" sldId="306"/>
            <ac:spMk id="5" creationId="{806E9F09-A115-454B-942F-295FDB26E38A}"/>
          </ac:spMkLst>
        </pc:spChg>
      </pc:sldChg>
      <pc:sldChg chg="addSp modSp">
        <pc:chgData name="" userId="" providerId="" clId="Web-{EDFF5156-8E57-4549-B108-8DB368293646}" dt="2019-06-12T05:58:47.679" v="14" actId="1076"/>
        <pc:sldMkLst>
          <pc:docMk/>
          <pc:sldMk cId="933798964" sldId="324"/>
        </pc:sldMkLst>
        <pc:spChg chg="add mod">
          <ac:chgData name="" userId="" providerId="" clId="Web-{EDFF5156-8E57-4549-B108-8DB368293646}" dt="2019-06-12T05:58:47.679" v="14" actId="1076"/>
          <ac:spMkLst>
            <pc:docMk/>
            <pc:sldMk cId="933798964" sldId="324"/>
            <ac:spMk id="4" creationId="{F44B0F80-87C4-4CDB-8555-5CBA773AFEC8}"/>
          </ac:spMkLst>
        </pc:spChg>
      </pc:sldChg>
      <pc:sldChg chg="addSp">
        <pc:chgData name="" userId="" providerId="" clId="Web-{EDFF5156-8E57-4549-B108-8DB368293646}" dt="2019-06-12T05:59:51.898" v="15"/>
        <pc:sldMkLst>
          <pc:docMk/>
          <pc:sldMk cId="1205777098" sldId="327"/>
        </pc:sldMkLst>
        <pc:spChg chg="add">
          <ac:chgData name="" userId="" providerId="" clId="Web-{EDFF5156-8E57-4549-B108-8DB368293646}" dt="2019-06-12T05:59:51.898" v="15"/>
          <ac:spMkLst>
            <pc:docMk/>
            <pc:sldMk cId="1205777098" sldId="327"/>
            <ac:spMk id="5" creationId="{F4FC63B3-3D7B-4430-8A34-E75AB765926D}"/>
          </ac:spMkLst>
        </pc:spChg>
      </pc:sldChg>
      <pc:sldChg chg="modSp">
        <pc:chgData name="" userId="" providerId="" clId="Web-{EDFF5156-8E57-4549-B108-8DB368293646}" dt="2019-06-12T06:02:47.118" v="32" actId="1076"/>
        <pc:sldMkLst>
          <pc:docMk/>
          <pc:sldMk cId="871064583" sldId="340"/>
        </pc:sldMkLst>
        <pc:spChg chg="mod">
          <ac:chgData name="" userId="" providerId="" clId="Web-{EDFF5156-8E57-4549-B108-8DB368293646}" dt="2019-06-12T06:02:47.118" v="32" actId="1076"/>
          <ac:spMkLst>
            <pc:docMk/>
            <pc:sldMk cId="871064583" sldId="340"/>
            <ac:spMk id="5" creationId="{571D3225-7710-482E-B623-05A0419D5F50}"/>
          </ac:spMkLst>
        </pc:spChg>
      </pc:sldChg>
      <pc:sldChg chg="modSp">
        <pc:chgData name="" userId="" providerId="" clId="Web-{EDFF5156-8E57-4549-B108-8DB368293646}" dt="2019-06-12T06:14:08.701" v="170" actId="1076"/>
        <pc:sldMkLst>
          <pc:docMk/>
          <pc:sldMk cId="107637001" sldId="377"/>
        </pc:sldMkLst>
        <pc:spChg chg="mod">
          <ac:chgData name="" userId="" providerId="" clId="Web-{EDFF5156-8E57-4549-B108-8DB368293646}" dt="2019-06-12T06:14:08.701" v="170" actId="1076"/>
          <ac:spMkLst>
            <pc:docMk/>
            <pc:sldMk cId="107637001" sldId="377"/>
            <ac:spMk id="5" creationId="{62FDEB13-374F-244F-877A-6B2B73ACDD87}"/>
          </ac:spMkLst>
        </pc:spChg>
      </pc:sldChg>
      <pc:sldChg chg="addSp delSp modSp">
        <pc:chgData name="" userId="" providerId="" clId="Web-{EDFF5156-8E57-4549-B108-8DB368293646}" dt="2019-06-12T06:12:47.434" v="145" actId="20577"/>
        <pc:sldMkLst>
          <pc:docMk/>
          <pc:sldMk cId="1049908222" sldId="402"/>
        </pc:sldMkLst>
        <pc:spChg chg="add mod">
          <ac:chgData name="" userId="" providerId="" clId="Web-{EDFF5156-8E57-4549-B108-8DB368293646}" dt="2019-06-12T06:12:47.434" v="145" actId="20577"/>
          <ac:spMkLst>
            <pc:docMk/>
            <pc:sldMk cId="1049908222" sldId="402"/>
            <ac:spMk id="2" creationId="{6DE061A8-10E9-4E67-912F-687E00865164}"/>
          </ac:spMkLst>
        </pc:spChg>
        <pc:spChg chg="del mod">
          <ac:chgData name="" userId="" providerId="" clId="Web-{EDFF5156-8E57-4549-B108-8DB368293646}" dt="2019-06-12T06:09:20.011" v="85"/>
          <ac:spMkLst>
            <pc:docMk/>
            <pc:sldMk cId="1049908222" sldId="402"/>
            <ac:spMk id="5" creationId="{00000000-0000-0000-0000-000000000000}"/>
          </ac:spMkLst>
        </pc:spChg>
      </pc:sldChg>
      <pc:sldChg chg="addSp modSp">
        <pc:chgData name="" userId="" providerId="" clId="Web-{EDFF5156-8E57-4549-B108-8DB368293646}" dt="2019-06-12T06:13:39.591" v="165" actId="20577"/>
        <pc:sldMkLst>
          <pc:docMk/>
          <pc:sldMk cId="2081843402" sldId="403"/>
        </pc:sldMkLst>
        <pc:spChg chg="mod">
          <ac:chgData name="" userId="" providerId="" clId="Web-{EDFF5156-8E57-4549-B108-8DB368293646}" dt="2019-06-12T06:10:09.840" v="90" actId="20577"/>
          <ac:spMkLst>
            <pc:docMk/>
            <pc:sldMk cId="2081843402" sldId="403"/>
            <ac:spMk id="5" creationId="{00000000-0000-0000-0000-000000000000}"/>
          </ac:spMkLst>
        </pc:spChg>
        <pc:spChg chg="add mod">
          <ac:chgData name="" userId="" providerId="" clId="Web-{EDFF5156-8E57-4549-B108-8DB368293646}" dt="2019-06-12T06:13:39.591" v="165" actId="20577"/>
          <ac:spMkLst>
            <pc:docMk/>
            <pc:sldMk cId="2081843402" sldId="403"/>
            <ac:spMk id="7" creationId="{9BB21F7E-FE73-47C9-BD5A-24A0099A682E}"/>
          </ac:spMkLst>
        </pc:spChg>
      </pc:sldChg>
      <pc:sldChg chg="modSp">
        <pc:chgData name="" userId="" providerId="" clId="Web-{EDFF5156-8E57-4549-B108-8DB368293646}" dt="2019-06-12T06:08:30.870" v="82" actId="1076"/>
        <pc:sldMkLst>
          <pc:docMk/>
          <pc:sldMk cId="84343651" sldId="429"/>
        </pc:sldMkLst>
        <pc:spChg chg="mod">
          <ac:chgData name="" userId="" providerId="" clId="Web-{EDFF5156-8E57-4549-B108-8DB368293646}" dt="2019-06-12T06:08:30.870" v="82" actId="1076"/>
          <ac:spMkLst>
            <pc:docMk/>
            <pc:sldMk cId="84343651" sldId="429"/>
            <ac:spMk id="6" creationId="{00000000-0000-0000-0000-000000000000}"/>
          </ac:spMkLst>
        </pc:spChg>
      </pc:sldChg>
      <pc:sldChg chg="modSp">
        <pc:chgData name="" userId="" providerId="" clId="Web-{EDFF5156-8E57-4549-B108-8DB368293646}" dt="2019-06-12T06:11:37.684" v="127" actId="20577"/>
        <pc:sldMkLst>
          <pc:docMk/>
          <pc:sldMk cId="1484820786" sldId="436"/>
        </pc:sldMkLst>
        <pc:spChg chg="mod">
          <ac:chgData name="" userId="" providerId="" clId="Web-{EDFF5156-8E57-4549-B108-8DB368293646}" dt="2019-06-12T06:11:37.684" v="127" actId="20577"/>
          <ac:spMkLst>
            <pc:docMk/>
            <pc:sldMk cId="1484820786" sldId="436"/>
            <ac:spMk id="5" creationId="{00000000-0000-0000-0000-000000000000}"/>
          </ac:spMkLst>
        </pc:spChg>
      </pc:sldChg>
    </pc:docChg>
  </pc:docChgLst>
  <pc:docChgLst>
    <pc:chgData clId="Web-{D26C7396-9FDE-4367-ADE4-E958984ADAE2}"/>
    <pc:docChg chg="modSld">
      <pc:chgData name="" userId="" providerId="" clId="Web-{D26C7396-9FDE-4367-ADE4-E958984ADAE2}" dt="2019-06-12T05:52:38.849" v="192" actId="1076"/>
      <pc:docMkLst>
        <pc:docMk/>
      </pc:docMkLst>
      <pc:sldChg chg="addSp modSp">
        <pc:chgData name="" userId="" providerId="" clId="Web-{D26C7396-9FDE-4367-ADE4-E958984ADAE2}" dt="2019-06-12T05:25:17.745" v="10" actId="1076"/>
        <pc:sldMkLst>
          <pc:docMk/>
          <pc:sldMk cId="126371868" sldId="291"/>
        </pc:sldMkLst>
        <pc:spChg chg="add mod">
          <ac:chgData name="" userId="" providerId="" clId="Web-{D26C7396-9FDE-4367-ADE4-E958984ADAE2}" dt="2019-06-12T05:25:17.745" v="10" actId="1076"/>
          <ac:spMkLst>
            <pc:docMk/>
            <pc:sldMk cId="126371868" sldId="291"/>
            <ac:spMk id="4" creationId="{EA7F9176-53DF-4AAB-9AAD-6D70C9876462}"/>
          </ac:spMkLst>
        </pc:spChg>
      </pc:sldChg>
      <pc:sldChg chg="addSp modSp">
        <pc:chgData name="" userId="" providerId="" clId="Web-{D26C7396-9FDE-4367-ADE4-E958984ADAE2}" dt="2019-06-12T05:26:39.542" v="22" actId="1076"/>
        <pc:sldMkLst>
          <pc:docMk/>
          <pc:sldMk cId="65214140" sldId="292"/>
        </pc:sldMkLst>
        <pc:spChg chg="add mod">
          <ac:chgData name="" userId="" providerId="" clId="Web-{D26C7396-9FDE-4367-ADE4-E958984ADAE2}" dt="2019-06-12T05:26:39.542" v="22" actId="1076"/>
          <ac:spMkLst>
            <pc:docMk/>
            <pc:sldMk cId="65214140" sldId="292"/>
            <ac:spMk id="4" creationId="{30F9EEBC-962A-469C-BC6A-160A2E624D38}"/>
          </ac:spMkLst>
        </pc:spChg>
      </pc:sldChg>
      <pc:sldChg chg="addSp">
        <pc:chgData name="" userId="" providerId="" clId="Web-{D26C7396-9FDE-4367-ADE4-E958984ADAE2}" dt="2019-06-12T05:31:04.700" v="36"/>
        <pc:sldMkLst>
          <pc:docMk/>
          <pc:sldMk cId="1369483973" sldId="295"/>
        </pc:sldMkLst>
        <pc:spChg chg="add">
          <ac:chgData name="" userId="" providerId="" clId="Web-{D26C7396-9FDE-4367-ADE4-E958984ADAE2}" dt="2019-06-12T05:31:04.700" v="36"/>
          <ac:spMkLst>
            <pc:docMk/>
            <pc:sldMk cId="1369483973" sldId="295"/>
            <ac:spMk id="5" creationId="{EC79B090-C817-4AB3-A1B2-06E41389B007}"/>
          </ac:spMkLst>
        </pc:spChg>
      </pc:sldChg>
      <pc:sldChg chg="addSp modSp">
        <pc:chgData name="" userId="" providerId="" clId="Web-{D26C7396-9FDE-4367-ADE4-E958984ADAE2}" dt="2019-06-12T05:30:41.794" v="35" actId="1076"/>
        <pc:sldMkLst>
          <pc:docMk/>
          <pc:sldMk cId="1329898935" sldId="296"/>
        </pc:sldMkLst>
        <pc:spChg chg="add mod">
          <ac:chgData name="" userId="" providerId="" clId="Web-{D26C7396-9FDE-4367-ADE4-E958984ADAE2}" dt="2019-06-12T05:30:41.794" v="35" actId="1076"/>
          <ac:spMkLst>
            <pc:docMk/>
            <pc:sldMk cId="1329898935" sldId="296"/>
            <ac:spMk id="4" creationId="{EE54B2F9-9312-4ADF-9056-8227A93B5985}"/>
          </ac:spMkLst>
        </pc:spChg>
      </pc:sldChg>
      <pc:sldChg chg="addSp modSp">
        <pc:chgData name="" userId="" providerId="" clId="Web-{D26C7396-9FDE-4367-ADE4-E958984ADAE2}" dt="2019-06-12T05:33:50.373" v="63" actId="1076"/>
        <pc:sldMkLst>
          <pc:docMk/>
          <pc:sldMk cId="142109068" sldId="298"/>
        </pc:sldMkLst>
        <pc:spChg chg="add mod">
          <ac:chgData name="" userId="" providerId="" clId="Web-{D26C7396-9FDE-4367-ADE4-E958984ADAE2}" dt="2019-06-12T05:33:50.373" v="63" actId="1076"/>
          <ac:spMkLst>
            <pc:docMk/>
            <pc:sldMk cId="142109068" sldId="298"/>
            <ac:spMk id="3" creationId="{85A14FDA-54BE-4A6E-BB0A-D72E293CFBD8}"/>
          </ac:spMkLst>
        </pc:spChg>
      </pc:sldChg>
      <pc:sldChg chg="addSp modSp">
        <pc:chgData name="" userId="" providerId="" clId="Web-{D26C7396-9FDE-4367-ADE4-E958984ADAE2}" dt="2019-06-12T05:36:12.233" v="86" actId="1076"/>
        <pc:sldMkLst>
          <pc:docMk/>
          <pc:sldMk cId="1511453483" sldId="299"/>
        </pc:sldMkLst>
        <pc:spChg chg="add mod">
          <ac:chgData name="" userId="" providerId="" clId="Web-{D26C7396-9FDE-4367-ADE4-E958984ADAE2}" dt="2019-06-12T05:36:12.233" v="86" actId="1076"/>
          <ac:spMkLst>
            <pc:docMk/>
            <pc:sldMk cId="1511453483" sldId="299"/>
            <ac:spMk id="4" creationId="{2196ED35-12A1-47FA-8887-37290F5EED95}"/>
          </ac:spMkLst>
        </pc:spChg>
      </pc:sldChg>
      <pc:sldChg chg="addSp modSp">
        <pc:chgData name="" userId="" providerId="" clId="Web-{D26C7396-9FDE-4367-ADE4-E958984ADAE2}" dt="2019-06-12T05:38:01.031" v="106" actId="1076"/>
        <pc:sldMkLst>
          <pc:docMk/>
          <pc:sldMk cId="1630932981" sldId="301"/>
        </pc:sldMkLst>
        <pc:spChg chg="add mod">
          <ac:chgData name="" userId="" providerId="" clId="Web-{D26C7396-9FDE-4367-ADE4-E958984ADAE2}" dt="2019-06-12T05:38:01.031" v="106" actId="1076"/>
          <ac:spMkLst>
            <pc:docMk/>
            <pc:sldMk cId="1630932981" sldId="301"/>
            <ac:spMk id="2" creationId="{63A5A25B-52CE-49D8-BB2A-3A98F29A5CD2}"/>
          </ac:spMkLst>
        </pc:spChg>
      </pc:sldChg>
      <pc:sldChg chg="addSp modSp">
        <pc:chgData name="" userId="" providerId="" clId="Web-{D26C7396-9FDE-4367-ADE4-E958984ADAE2}" dt="2019-06-12T05:40:19.125" v="124" actId="1076"/>
        <pc:sldMkLst>
          <pc:docMk/>
          <pc:sldMk cId="1529888393" sldId="302"/>
        </pc:sldMkLst>
        <pc:spChg chg="add mod">
          <ac:chgData name="" userId="" providerId="" clId="Web-{D26C7396-9FDE-4367-ADE4-E958984ADAE2}" dt="2019-06-12T05:40:19.125" v="124" actId="1076"/>
          <ac:spMkLst>
            <pc:docMk/>
            <pc:sldMk cId="1529888393" sldId="302"/>
            <ac:spMk id="4" creationId="{FCEAAA78-583D-43A6-BE1A-A299252B6936}"/>
          </ac:spMkLst>
        </pc:spChg>
      </pc:sldChg>
      <pc:sldChg chg="addSp modSp">
        <pc:chgData name="" userId="" providerId="" clId="Web-{D26C7396-9FDE-4367-ADE4-E958984ADAE2}" dt="2019-06-12T05:41:35.891" v="129" actId="20577"/>
        <pc:sldMkLst>
          <pc:docMk/>
          <pc:sldMk cId="1457243398" sldId="303"/>
        </pc:sldMkLst>
        <pc:spChg chg="add mod">
          <ac:chgData name="" userId="" providerId="" clId="Web-{D26C7396-9FDE-4367-ADE4-E958984ADAE2}" dt="2019-06-12T05:41:35.891" v="129" actId="20577"/>
          <ac:spMkLst>
            <pc:docMk/>
            <pc:sldMk cId="1457243398" sldId="303"/>
            <ac:spMk id="5" creationId="{FAEA0495-30CF-4A4E-877E-23277E564DD7}"/>
          </ac:spMkLst>
        </pc:spChg>
      </pc:sldChg>
      <pc:sldChg chg="addSp modSp">
        <pc:chgData name="" userId="" providerId="" clId="Web-{D26C7396-9FDE-4367-ADE4-E958984ADAE2}" dt="2019-06-12T05:42:39.939" v="143" actId="20577"/>
        <pc:sldMkLst>
          <pc:docMk/>
          <pc:sldMk cId="1020209259" sldId="304"/>
        </pc:sldMkLst>
        <pc:spChg chg="add mod">
          <ac:chgData name="" userId="" providerId="" clId="Web-{D26C7396-9FDE-4367-ADE4-E958984ADAE2}" dt="2019-06-12T05:42:39.939" v="143" actId="20577"/>
          <ac:spMkLst>
            <pc:docMk/>
            <pc:sldMk cId="1020209259" sldId="304"/>
            <ac:spMk id="5" creationId="{27CA9F6F-2C1F-49D0-A020-D079338F793B}"/>
          </ac:spMkLst>
        </pc:spChg>
      </pc:sldChg>
      <pc:sldChg chg="addSp modSp">
        <pc:chgData name="" userId="" providerId="" clId="Web-{D26C7396-9FDE-4367-ADE4-E958984ADAE2}" dt="2019-06-12T05:42:22.893" v="137" actId="20577"/>
        <pc:sldMkLst>
          <pc:docMk/>
          <pc:sldMk cId="1831913292" sldId="305"/>
        </pc:sldMkLst>
        <pc:spChg chg="add mod">
          <ac:chgData name="" userId="" providerId="" clId="Web-{D26C7396-9FDE-4367-ADE4-E958984ADAE2}" dt="2019-06-12T05:42:22.893" v="137" actId="20577"/>
          <ac:spMkLst>
            <pc:docMk/>
            <pc:sldMk cId="1831913292" sldId="305"/>
            <ac:spMk id="5" creationId="{FB12E1BE-4B72-4F91-8632-5F91C9CCE776}"/>
          </ac:spMkLst>
        </pc:spChg>
      </pc:sldChg>
      <pc:sldChg chg="addSp modSp">
        <pc:chgData name="" userId="" providerId="" clId="Web-{D26C7396-9FDE-4367-ADE4-E958984ADAE2}" dt="2019-06-12T05:45:34.252" v="152" actId="20577"/>
        <pc:sldMkLst>
          <pc:docMk/>
          <pc:sldMk cId="1043482949" sldId="306"/>
        </pc:sldMkLst>
        <pc:spChg chg="add mod">
          <ac:chgData name="" userId="" providerId="" clId="Web-{D26C7396-9FDE-4367-ADE4-E958984ADAE2}" dt="2019-06-12T05:45:34.252" v="152" actId="20577"/>
          <ac:spMkLst>
            <pc:docMk/>
            <pc:sldMk cId="1043482949" sldId="306"/>
            <ac:spMk id="5" creationId="{806E9F09-A115-454B-942F-295FDB26E38A}"/>
          </ac:spMkLst>
        </pc:spChg>
      </pc:sldChg>
      <pc:sldChg chg="modSp">
        <pc:chgData name="" userId="" providerId="" clId="Web-{D26C7396-9FDE-4367-ADE4-E958984ADAE2}" dt="2019-06-12T05:52:38.849" v="192" actId="1076"/>
        <pc:sldMkLst>
          <pc:docMk/>
          <pc:sldMk cId="671272996" sldId="328"/>
        </pc:sldMkLst>
        <pc:spChg chg="mod">
          <ac:chgData name="" userId="" providerId="" clId="Web-{D26C7396-9FDE-4367-ADE4-E958984ADAE2}" dt="2019-06-12T05:52:38.849" v="192" actId="1076"/>
          <ac:spMkLst>
            <pc:docMk/>
            <pc:sldMk cId="671272996" sldId="328"/>
            <ac:spMk id="2" creationId="{00000000-0000-0000-0000-000000000000}"/>
          </ac:spMkLst>
        </pc:spChg>
      </pc:sldChg>
      <pc:sldChg chg="addSp">
        <pc:chgData name="" userId="" providerId="" clId="Web-{D26C7396-9FDE-4367-ADE4-E958984ADAE2}" dt="2019-06-12T05:27:04.589" v="23"/>
        <pc:sldMkLst>
          <pc:docMk/>
          <pc:sldMk cId="1156152620" sldId="338"/>
        </pc:sldMkLst>
        <pc:spChg chg="add">
          <ac:chgData name="" userId="" providerId="" clId="Web-{D26C7396-9FDE-4367-ADE4-E958984ADAE2}" dt="2019-06-12T05:27:04.589" v="23"/>
          <ac:spMkLst>
            <pc:docMk/>
            <pc:sldMk cId="1156152620" sldId="338"/>
            <ac:spMk id="5" creationId="{1F2250EB-5332-41EF-B97D-AD3F561297CF}"/>
          </ac:spMkLst>
        </pc:spChg>
      </pc:sldChg>
      <pc:sldChg chg="addSp">
        <pc:chgData name="" userId="" providerId="" clId="Web-{D26C7396-9FDE-4367-ADE4-E958984ADAE2}" dt="2019-06-12T05:40:50.407" v="125"/>
        <pc:sldMkLst>
          <pc:docMk/>
          <pc:sldMk cId="871064583" sldId="340"/>
        </pc:sldMkLst>
        <pc:spChg chg="add">
          <ac:chgData name="" userId="" providerId="" clId="Web-{D26C7396-9FDE-4367-ADE4-E958984ADAE2}" dt="2019-06-12T05:40:50.407" v="125"/>
          <ac:spMkLst>
            <pc:docMk/>
            <pc:sldMk cId="871064583" sldId="340"/>
            <ac:spMk id="5" creationId="{571D3225-7710-482E-B623-05A0419D5F50}"/>
          </ac:spMkLst>
        </pc:spChg>
      </pc:sldChg>
      <pc:sldChg chg="addSp modSp">
        <pc:chgData name="" userId="" providerId="" clId="Web-{D26C7396-9FDE-4367-ADE4-E958984ADAE2}" dt="2019-06-12T05:51:09.145" v="190" actId="1076"/>
        <pc:sldMkLst>
          <pc:docMk/>
          <pc:sldMk cId="619752736" sldId="366"/>
        </pc:sldMkLst>
        <pc:spChg chg="add mod">
          <ac:chgData name="" userId="" providerId="" clId="Web-{D26C7396-9FDE-4367-ADE4-E958984ADAE2}" dt="2019-06-12T05:51:09.145" v="190" actId="1076"/>
          <ac:spMkLst>
            <pc:docMk/>
            <pc:sldMk cId="619752736" sldId="366"/>
            <ac:spMk id="3" creationId="{18845A4D-5A20-4F30-8062-D8FEEF1D3BED}"/>
          </ac:spMkLst>
        </pc:spChg>
      </pc:sldChg>
    </pc:docChg>
  </pc:docChgLst>
  <pc:docChgLst>
    <pc:chgData clId="Web-{5B0F8AD1-F4BE-413F-B654-57CF1647FE59}"/>
    <pc:docChg chg="modSld">
      <pc:chgData name="" userId="" providerId="" clId="Web-{5B0F8AD1-F4BE-413F-B654-57CF1647FE59}" dt="2019-06-13T05:37:22.931" v="29" actId="20577"/>
      <pc:docMkLst>
        <pc:docMk/>
      </pc:docMkLst>
      <pc:sldChg chg="modSp">
        <pc:chgData name="" userId="" providerId="" clId="Web-{5B0F8AD1-F4BE-413F-B654-57CF1647FE59}" dt="2019-06-13T05:37:20.287" v="27" actId="20577"/>
        <pc:sldMkLst>
          <pc:docMk/>
          <pc:sldMk cId="142109068" sldId="298"/>
        </pc:sldMkLst>
        <pc:spChg chg="mod">
          <ac:chgData name="" userId="" providerId="" clId="Web-{5B0F8AD1-F4BE-413F-B654-57CF1647FE59}" dt="2019-06-13T05:37:20.287" v="27" actId="20577"/>
          <ac:spMkLst>
            <pc:docMk/>
            <pc:sldMk cId="142109068" sldId="298"/>
            <ac:spMk id="8" creationId="{F69910AA-2CAB-4766-AD5D-F2C3FA4865D6}"/>
          </ac:spMkLst>
        </pc:spChg>
      </pc:sldChg>
      <pc:sldChg chg="modSp">
        <pc:chgData name="" userId="" providerId="" clId="Web-{5B0F8AD1-F4BE-413F-B654-57CF1647FE59}" dt="2019-06-13T05:37:15.642" v="25" actId="20577"/>
        <pc:sldMkLst>
          <pc:docMk/>
          <pc:sldMk cId="107637001" sldId="377"/>
        </pc:sldMkLst>
        <pc:spChg chg="mod">
          <ac:chgData name="" userId="" providerId="" clId="Web-{5B0F8AD1-F4BE-413F-B654-57CF1647FE59}" dt="2019-06-13T05:37:15.642" v="25" actId="20577"/>
          <ac:spMkLst>
            <pc:docMk/>
            <pc:sldMk cId="107637001" sldId="377"/>
            <ac:spMk id="5" creationId="{62FDEB13-374F-244F-877A-6B2B73ACDD87}"/>
          </ac:spMkLst>
        </pc:spChg>
      </pc:sldChg>
      <pc:sldChg chg="modSp">
        <pc:chgData name="" userId="" providerId="" clId="Web-{5B0F8AD1-F4BE-413F-B654-57CF1647FE59}" dt="2019-06-13T05:36:21.849" v="6" actId="20577"/>
        <pc:sldMkLst>
          <pc:docMk/>
          <pc:sldMk cId="1049908222" sldId="402"/>
        </pc:sldMkLst>
        <pc:spChg chg="mod">
          <ac:chgData name="" userId="" providerId="" clId="Web-{5B0F8AD1-F4BE-413F-B654-57CF1647FE59}" dt="2019-06-13T05:36:21.849" v="6" actId="20577"/>
          <ac:spMkLst>
            <pc:docMk/>
            <pc:sldMk cId="1049908222" sldId="402"/>
            <ac:spMk id="2" creationId="{6DE061A8-10E9-4E67-912F-687E00865164}"/>
          </ac:spMkLst>
        </pc:spChg>
      </pc:sldChg>
      <pc:sldChg chg="modSp">
        <pc:chgData name="" userId="" providerId="" clId="Web-{5B0F8AD1-F4BE-413F-B654-57CF1647FE59}" dt="2019-06-13T05:36:28.831" v="9" actId="20577"/>
        <pc:sldMkLst>
          <pc:docMk/>
          <pc:sldMk cId="2081843402" sldId="403"/>
        </pc:sldMkLst>
        <pc:spChg chg="mod">
          <ac:chgData name="" userId="" providerId="" clId="Web-{5B0F8AD1-F4BE-413F-B654-57CF1647FE59}" dt="2019-06-13T05:36:28.831" v="9" actId="20577"/>
          <ac:spMkLst>
            <pc:docMk/>
            <pc:sldMk cId="2081843402" sldId="403"/>
            <ac:spMk id="7" creationId="{9BB21F7E-FE73-47C9-BD5A-24A0099A682E}"/>
          </ac:spMkLst>
        </pc:spChg>
      </pc:sldChg>
      <pc:sldChg chg="modSp">
        <pc:chgData name="" userId="" providerId="" clId="Web-{5B0F8AD1-F4BE-413F-B654-57CF1647FE59}" dt="2019-06-13T05:36:13.140" v="2" actId="20577"/>
        <pc:sldMkLst>
          <pc:docMk/>
          <pc:sldMk cId="1854567379" sldId="425"/>
        </pc:sldMkLst>
        <pc:spChg chg="mod">
          <ac:chgData name="" userId="" providerId="" clId="Web-{5B0F8AD1-F4BE-413F-B654-57CF1647FE59}" dt="2019-06-13T05:36:13.140" v="2" actId="20577"/>
          <ac:spMkLst>
            <pc:docMk/>
            <pc:sldMk cId="1854567379" sldId="425"/>
            <ac:spMk id="3" creationId="{00000000-0000-0000-0000-000000000000}"/>
          </ac:spMkLst>
        </pc:spChg>
      </pc:sldChg>
      <pc:sldChg chg="modSp">
        <pc:chgData name="" userId="" providerId="" clId="Web-{5B0F8AD1-F4BE-413F-B654-57CF1647FE59}" dt="2019-06-13T05:36:45.829" v="18" actId="20577"/>
        <pc:sldMkLst>
          <pc:docMk/>
          <pc:sldMk cId="1484820786" sldId="436"/>
        </pc:sldMkLst>
        <pc:spChg chg="mod">
          <ac:chgData name="" userId="" providerId="" clId="Web-{5B0F8AD1-F4BE-413F-B654-57CF1647FE59}" dt="2019-06-13T05:36:45.829" v="18" actId="20577"/>
          <ac:spMkLst>
            <pc:docMk/>
            <pc:sldMk cId="1484820786" sldId="436"/>
            <ac:spMk id="5" creationId="{00000000-0000-0000-0000-000000000000}"/>
          </ac:spMkLst>
        </pc:spChg>
      </pc:sldChg>
      <pc:sldChg chg="modSp">
        <pc:chgData name="" userId="" providerId="" clId="Web-{5B0F8AD1-F4BE-413F-B654-57CF1647FE59}" dt="2019-06-13T05:36:48.827" v="20" actId="20577"/>
        <pc:sldMkLst>
          <pc:docMk/>
          <pc:sldMk cId="449652384" sldId="440"/>
        </pc:sldMkLst>
        <pc:spChg chg="mod">
          <ac:chgData name="" userId="" providerId="" clId="Web-{5B0F8AD1-F4BE-413F-B654-57CF1647FE59}" dt="2019-06-13T05:36:48.827" v="20" actId="20577"/>
          <ac:spMkLst>
            <pc:docMk/>
            <pc:sldMk cId="449652384" sldId="440"/>
            <ac:spMk id="5" creationId="{00000000-0000-0000-0000-000000000000}"/>
          </ac:spMkLst>
        </pc:spChg>
      </pc:sldChg>
    </pc:docChg>
  </pc:docChgLst>
  <pc:docChgLst>
    <pc:chgData clId="Web-{7359B430-5BD4-4520-B4ED-2C362E0154EA}"/>
    <pc:docChg chg="addSld delSld modSld modSection">
      <pc:chgData name="" userId="" providerId="" clId="Web-{7359B430-5BD4-4520-B4ED-2C362E0154EA}" dt="2019-06-13T01:58:24.759" v="395" actId="20577"/>
      <pc:docMkLst>
        <pc:docMk/>
      </pc:docMkLst>
      <pc:sldChg chg="modSp">
        <pc:chgData name="" userId="" providerId="" clId="Web-{7359B430-5BD4-4520-B4ED-2C362E0154EA}" dt="2019-06-13T01:49:26.835" v="178" actId="1076"/>
        <pc:sldMkLst>
          <pc:docMk/>
          <pc:sldMk cId="1207579033" sldId="269"/>
        </pc:sldMkLst>
        <pc:spChg chg="mod">
          <ac:chgData name="" userId="" providerId="" clId="Web-{7359B430-5BD4-4520-B4ED-2C362E0154EA}" dt="2019-06-13T01:49:26.835" v="178" actId="1076"/>
          <ac:spMkLst>
            <pc:docMk/>
            <pc:sldMk cId="1207579033" sldId="269"/>
            <ac:spMk id="4" creationId="{62804EEA-A0B7-41F6-8F0C-4D5E578FE9F5}"/>
          </ac:spMkLst>
        </pc:spChg>
      </pc:sldChg>
      <pc:sldChg chg="modSp">
        <pc:chgData name="" userId="" providerId="" clId="Web-{7359B430-5BD4-4520-B4ED-2C362E0154EA}" dt="2019-06-13T01:47:55.538" v="136" actId="20577"/>
        <pc:sldMkLst>
          <pc:docMk/>
          <pc:sldMk cId="1723610528" sldId="279"/>
        </pc:sldMkLst>
        <pc:spChg chg="mod">
          <ac:chgData name="" userId="" providerId="" clId="Web-{7359B430-5BD4-4520-B4ED-2C362E0154EA}" dt="2019-06-13T01:47:55.538" v="136" actId="20577"/>
          <ac:spMkLst>
            <pc:docMk/>
            <pc:sldMk cId="1723610528" sldId="279"/>
            <ac:spMk id="4" creationId="{A2AD3322-4F08-4B82-8D52-E690DFDE2CD2}"/>
          </ac:spMkLst>
        </pc:spChg>
      </pc:sldChg>
      <pc:sldChg chg="addSp modSp">
        <pc:chgData name="" userId="" providerId="" clId="Web-{7359B430-5BD4-4520-B4ED-2C362E0154EA}" dt="2019-06-13T01:49:36.851" v="183"/>
        <pc:sldMkLst>
          <pc:docMk/>
          <pc:sldMk cId="382446325" sldId="280"/>
        </pc:sldMkLst>
        <pc:spChg chg="mod">
          <ac:chgData name="" userId="" providerId="" clId="Web-{7359B430-5BD4-4520-B4ED-2C362E0154EA}" dt="2019-06-13T01:49:36.460" v="181" actId="20577"/>
          <ac:spMkLst>
            <pc:docMk/>
            <pc:sldMk cId="382446325" sldId="280"/>
            <ac:spMk id="4" creationId="{47673CB2-2274-4B6D-BDFE-819D9E417E79}"/>
          </ac:spMkLst>
        </pc:spChg>
        <pc:spChg chg="add">
          <ac:chgData name="" userId="" providerId="" clId="Web-{7359B430-5BD4-4520-B4ED-2C362E0154EA}" dt="2019-06-13T01:49:36.851" v="183"/>
          <ac:spMkLst>
            <pc:docMk/>
            <pc:sldMk cId="382446325" sldId="280"/>
            <ac:spMk id="6" creationId="{6AB52436-B482-45E0-930F-6F7C39418BB7}"/>
          </ac:spMkLst>
        </pc:spChg>
      </pc:sldChg>
      <pc:sldChg chg="addSp modSp">
        <pc:chgData name="" userId="" providerId="" clId="Web-{7359B430-5BD4-4520-B4ED-2C362E0154EA}" dt="2019-06-13T01:49:44.132" v="187"/>
        <pc:sldMkLst>
          <pc:docMk/>
          <pc:sldMk cId="2121049203" sldId="281"/>
        </pc:sldMkLst>
        <pc:spChg chg="mod">
          <ac:chgData name="" userId="" providerId="" clId="Web-{7359B430-5BD4-4520-B4ED-2C362E0154EA}" dt="2019-06-13T01:49:43.663" v="184" actId="20577"/>
          <ac:spMkLst>
            <pc:docMk/>
            <pc:sldMk cId="2121049203" sldId="281"/>
            <ac:spMk id="5" creationId="{F36291E5-4F49-4849-B070-BDDF9980AAD6}"/>
          </ac:spMkLst>
        </pc:spChg>
        <pc:spChg chg="add">
          <ac:chgData name="" userId="" providerId="" clId="Web-{7359B430-5BD4-4520-B4ED-2C362E0154EA}" dt="2019-06-13T01:49:44.132" v="187"/>
          <ac:spMkLst>
            <pc:docMk/>
            <pc:sldMk cId="2121049203" sldId="281"/>
            <ac:spMk id="7" creationId="{A5CE9694-B326-4195-B9C8-C6AD080DEE75}"/>
          </ac:spMkLst>
        </pc:spChg>
      </pc:sldChg>
      <pc:sldChg chg="addSp modSp">
        <pc:chgData name="" userId="" providerId="" clId="Web-{7359B430-5BD4-4520-B4ED-2C362E0154EA}" dt="2019-06-13T01:49:49.195" v="192"/>
        <pc:sldMkLst>
          <pc:docMk/>
          <pc:sldMk cId="1038816543" sldId="282"/>
        </pc:sldMkLst>
        <pc:spChg chg="mod">
          <ac:chgData name="" userId="" providerId="" clId="Web-{7359B430-5BD4-4520-B4ED-2C362E0154EA}" dt="2019-06-13T01:49:48.710" v="190" actId="20577"/>
          <ac:spMkLst>
            <pc:docMk/>
            <pc:sldMk cId="1038816543" sldId="282"/>
            <ac:spMk id="4" creationId="{5746D49D-A01B-4C24-9651-4CC6F39807FB}"/>
          </ac:spMkLst>
        </pc:spChg>
        <pc:spChg chg="add">
          <ac:chgData name="" userId="" providerId="" clId="Web-{7359B430-5BD4-4520-B4ED-2C362E0154EA}" dt="2019-06-13T01:49:49.195" v="192"/>
          <ac:spMkLst>
            <pc:docMk/>
            <pc:sldMk cId="1038816543" sldId="282"/>
            <ac:spMk id="6" creationId="{16D806C6-B89D-4717-853B-35DC03A9B4C8}"/>
          </ac:spMkLst>
        </pc:spChg>
      </pc:sldChg>
      <pc:sldChg chg="addSp modSp">
        <pc:chgData name="" userId="" providerId="" clId="Web-{7359B430-5BD4-4520-B4ED-2C362E0154EA}" dt="2019-06-13T01:49:54.632" v="197"/>
        <pc:sldMkLst>
          <pc:docMk/>
          <pc:sldMk cId="1670168692" sldId="283"/>
        </pc:sldMkLst>
        <pc:spChg chg="mod">
          <ac:chgData name="" userId="" providerId="" clId="Web-{7359B430-5BD4-4520-B4ED-2C362E0154EA}" dt="2019-06-13T01:49:53.507" v="195" actId="20577"/>
          <ac:spMkLst>
            <pc:docMk/>
            <pc:sldMk cId="1670168692" sldId="283"/>
            <ac:spMk id="4" creationId="{0B8932C3-0839-4E94-BC9A-513BB43A639D}"/>
          </ac:spMkLst>
        </pc:spChg>
        <pc:spChg chg="add">
          <ac:chgData name="" userId="" providerId="" clId="Web-{7359B430-5BD4-4520-B4ED-2C362E0154EA}" dt="2019-06-13T01:49:54.632" v="197"/>
          <ac:spMkLst>
            <pc:docMk/>
            <pc:sldMk cId="1670168692" sldId="283"/>
            <ac:spMk id="6" creationId="{3C04018E-103E-453F-8C2D-21806B8D3F57}"/>
          </ac:spMkLst>
        </pc:spChg>
      </pc:sldChg>
      <pc:sldChg chg="addSp modSp">
        <pc:chgData name="" userId="" providerId="" clId="Web-{7359B430-5BD4-4520-B4ED-2C362E0154EA}" dt="2019-06-13T01:50:00.306" v="202"/>
        <pc:sldMkLst>
          <pc:docMk/>
          <pc:sldMk cId="1550519855" sldId="285"/>
        </pc:sldMkLst>
        <pc:spChg chg="add">
          <ac:chgData name="" userId="" providerId="" clId="Web-{7359B430-5BD4-4520-B4ED-2C362E0154EA}" dt="2019-06-13T01:50:00.306" v="202"/>
          <ac:spMkLst>
            <pc:docMk/>
            <pc:sldMk cId="1550519855" sldId="285"/>
            <ac:spMk id="4" creationId="{1A6CCAA7-1C8F-487C-834F-3086A45D19F4}"/>
          </ac:spMkLst>
        </pc:spChg>
        <pc:spChg chg="mod">
          <ac:chgData name="" userId="" providerId="" clId="Web-{7359B430-5BD4-4520-B4ED-2C362E0154EA}" dt="2019-06-13T01:49:59.913" v="200" actId="20577"/>
          <ac:spMkLst>
            <pc:docMk/>
            <pc:sldMk cId="1550519855" sldId="285"/>
            <ac:spMk id="5" creationId="{5D2F6019-8F1B-471F-8E21-FF765A9B98E8}"/>
          </ac:spMkLst>
        </pc:spChg>
      </pc:sldChg>
      <pc:sldChg chg="addSp modSp">
        <pc:chgData name="" userId="" providerId="" clId="Web-{7359B430-5BD4-4520-B4ED-2C362E0154EA}" dt="2019-06-13T01:50:11.429" v="210"/>
        <pc:sldMkLst>
          <pc:docMk/>
          <pc:sldMk cId="534764600" sldId="286"/>
        </pc:sldMkLst>
        <pc:spChg chg="add">
          <ac:chgData name="" userId="" providerId="" clId="Web-{7359B430-5BD4-4520-B4ED-2C362E0154EA}" dt="2019-06-13T01:50:11.429" v="210"/>
          <ac:spMkLst>
            <pc:docMk/>
            <pc:sldMk cId="534764600" sldId="286"/>
            <ac:spMk id="4" creationId="{5217B97F-ADCE-4CB8-B31C-A79D00A90685}"/>
          </ac:spMkLst>
        </pc:spChg>
        <pc:spChg chg="mod">
          <ac:chgData name="" userId="" providerId="" clId="Web-{7359B430-5BD4-4520-B4ED-2C362E0154EA}" dt="2019-06-13T01:50:10.898" v="207" actId="20577"/>
          <ac:spMkLst>
            <pc:docMk/>
            <pc:sldMk cId="534764600" sldId="286"/>
            <ac:spMk id="6" creationId="{32CF5F7F-AE00-44A2-BC94-A76BEC9BFBFB}"/>
          </ac:spMkLst>
        </pc:spChg>
      </pc:sldChg>
      <pc:sldChg chg="addSp modSp">
        <pc:chgData name="" userId="" providerId="" clId="Web-{7359B430-5BD4-4520-B4ED-2C362E0154EA}" dt="2019-06-13T01:50:20.023" v="215"/>
        <pc:sldMkLst>
          <pc:docMk/>
          <pc:sldMk cId="126371868" sldId="291"/>
        </pc:sldMkLst>
        <pc:spChg chg="mod">
          <ac:chgData name="" userId="" providerId="" clId="Web-{7359B430-5BD4-4520-B4ED-2C362E0154EA}" dt="2019-06-13T01:50:19.460" v="213" actId="20577"/>
          <ac:spMkLst>
            <pc:docMk/>
            <pc:sldMk cId="126371868" sldId="291"/>
            <ac:spMk id="4" creationId="{EA7F9176-53DF-4AAB-9AAD-6D70C9876462}"/>
          </ac:spMkLst>
        </pc:spChg>
        <pc:spChg chg="add">
          <ac:chgData name="" userId="" providerId="" clId="Web-{7359B430-5BD4-4520-B4ED-2C362E0154EA}" dt="2019-06-13T01:50:20.023" v="215"/>
          <ac:spMkLst>
            <pc:docMk/>
            <pc:sldMk cId="126371868" sldId="291"/>
            <ac:spMk id="6" creationId="{EE096E6A-0FCA-4418-AA8F-E12013047FCB}"/>
          </ac:spMkLst>
        </pc:spChg>
      </pc:sldChg>
      <pc:sldChg chg="addSp modSp">
        <pc:chgData name="" userId="" providerId="" clId="Web-{7359B430-5BD4-4520-B4ED-2C362E0154EA}" dt="2019-06-13T01:50:25.585" v="220"/>
        <pc:sldMkLst>
          <pc:docMk/>
          <pc:sldMk cId="65214140" sldId="292"/>
        </pc:sldMkLst>
        <pc:spChg chg="mod">
          <ac:chgData name="" userId="" providerId="" clId="Web-{7359B430-5BD4-4520-B4ED-2C362E0154EA}" dt="2019-06-13T01:50:22.976" v="218" actId="20577"/>
          <ac:spMkLst>
            <pc:docMk/>
            <pc:sldMk cId="65214140" sldId="292"/>
            <ac:spMk id="4" creationId="{30F9EEBC-962A-469C-BC6A-160A2E624D38}"/>
          </ac:spMkLst>
        </pc:spChg>
        <pc:spChg chg="add">
          <ac:chgData name="" userId="" providerId="" clId="Web-{7359B430-5BD4-4520-B4ED-2C362E0154EA}" dt="2019-06-13T01:50:25.585" v="220"/>
          <ac:spMkLst>
            <pc:docMk/>
            <pc:sldMk cId="65214140" sldId="292"/>
            <ac:spMk id="6" creationId="{D9C7E8FF-0010-43FE-BBF9-F9CD17324660}"/>
          </ac:spMkLst>
        </pc:spChg>
      </pc:sldChg>
      <pc:sldChg chg="addSp modSp">
        <pc:chgData name="" userId="" providerId="" clId="Web-{7359B430-5BD4-4520-B4ED-2C362E0154EA}" dt="2019-06-13T01:50:50.617" v="238"/>
        <pc:sldMkLst>
          <pc:docMk/>
          <pc:sldMk cId="1369483973" sldId="295"/>
        </pc:sldMkLst>
        <pc:spChg chg="add">
          <ac:chgData name="" userId="" providerId="" clId="Web-{7359B430-5BD4-4520-B4ED-2C362E0154EA}" dt="2019-06-13T01:50:50.617" v="238"/>
          <ac:spMkLst>
            <pc:docMk/>
            <pc:sldMk cId="1369483973" sldId="295"/>
            <ac:spMk id="4" creationId="{04344381-6AEF-41CD-B6F7-FFBA1A2B44F8}"/>
          </ac:spMkLst>
        </pc:spChg>
        <pc:spChg chg="mod">
          <ac:chgData name="" userId="" providerId="" clId="Web-{7359B430-5BD4-4520-B4ED-2C362E0154EA}" dt="2019-06-13T01:50:49.648" v="236" actId="20577"/>
          <ac:spMkLst>
            <pc:docMk/>
            <pc:sldMk cId="1369483973" sldId="295"/>
            <ac:spMk id="5" creationId="{EC79B090-C817-4AB3-A1B2-06E41389B007}"/>
          </ac:spMkLst>
        </pc:spChg>
      </pc:sldChg>
      <pc:sldChg chg="addSp modSp">
        <pc:chgData name="" userId="" providerId="" clId="Web-{7359B430-5BD4-4520-B4ED-2C362E0154EA}" dt="2019-06-13T01:50:46.476" v="233"/>
        <pc:sldMkLst>
          <pc:docMk/>
          <pc:sldMk cId="1329898935" sldId="296"/>
        </pc:sldMkLst>
        <pc:spChg chg="mod">
          <ac:chgData name="" userId="" providerId="" clId="Web-{7359B430-5BD4-4520-B4ED-2C362E0154EA}" dt="2019-06-13T01:50:45.960" v="230" actId="20577"/>
          <ac:spMkLst>
            <pc:docMk/>
            <pc:sldMk cId="1329898935" sldId="296"/>
            <ac:spMk id="4" creationId="{EE54B2F9-9312-4ADF-9056-8227A93B5985}"/>
          </ac:spMkLst>
        </pc:spChg>
        <pc:spChg chg="add">
          <ac:chgData name="" userId="" providerId="" clId="Web-{7359B430-5BD4-4520-B4ED-2C362E0154EA}" dt="2019-06-13T01:50:46.476" v="233"/>
          <ac:spMkLst>
            <pc:docMk/>
            <pc:sldMk cId="1329898935" sldId="296"/>
            <ac:spMk id="6" creationId="{947FEE95-F978-4F1E-8FE4-A6E44D658D18}"/>
          </ac:spMkLst>
        </pc:spChg>
      </pc:sldChg>
      <pc:sldChg chg="addSp modSp">
        <pc:chgData name="" userId="" providerId="" clId="Web-{7359B430-5BD4-4520-B4ED-2C362E0154EA}" dt="2019-06-13T01:51:55.461" v="271" actId="1076"/>
        <pc:sldMkLst>
          <pc:docMk/>
          <pc:sldMk cId="142109068" sldId="298"/>
        </pc:sldMkLst>
        <pc:spChg chg="mod">
          <ac:chgData name="" userId="" providerId="" clId="Web-{7359B430-5BD4-4520-B4ED-2C362E0154EA}" dt="2019-06-13T01:51:41.586" v="264" actId="20577"/>
          <ac:spMkLst>
            <pc:docMk/>
            <pc:sldMk cId="142109068" sldId="298"/>
            <ac:spMk id="3" creationId="{85A14FDA-54BE-4A6E-BB0A-D72E293CFBD8}"/>
          </ac:spMkLst>
        </pc:spChg>
        <pc:spChg chg="add mod">
          <ac:chgData name="" userId="" providerId="" clId="Web-{7359B430-5BD4-4520-B4ED-2C362E0154EA}" dt="2019-06-13T01:51:55.461" v="271" actId="1076"/>
          <ac:spMkLst>
            <pc:docMk/>
            <pc:sldMk cId="142109068" sldId="298"/>
            <ac:spMk id="8" creationId="{F69910AA-2CAB-4766-AD5D-F2C3FA4865D6}"/>
          </ac:spMkLst>
        </pc:spChg>
      </pc:sldChg>
      <pc:sldChg chg="addSp modSp">
        <pc:chgData name="" userId="" providerId="" clId="Web-{7359B430-5BD4-4520-B4ED-2C362E0154EA}" dt="2019-06-13T01:52:10.976" v="275"/>
        <pc:sldMkLst>
          <pc:docMk/>
          <pc:sldMk cId="1511453483" sldId="299"/>
        </pc:sldMkLst>
        <pc:spChg chg="mod">
          <ac:chgData name="" userId="" providerId="" clId="Web-{7359B430-5BD4-4520-B4ED-2C362E0154EA}" dt="2019-06-13T01:52:10.429" v="272" actId="20577"/>
          <ac:spMkLst>
            <pc:docMk/>
            <pc:sldMk cId="1511453483" sldId="299"/>
            <ac:spMk id="4" creationId="{2196ED35-12A1-47FA-8887-37290F5EED95}"/>
          </ac:spMkLst>
        </pc:spChg>
        <pc:spChg chg="add">
          <ac:chgData name="" userId="" providerId="" clId="Web-{7359B430-5BD4-4520-B4ED-2C362E0154EA}" dt="2019-06-13T01:52:10.976" v="275"/>
          <ac:spMkLst>
            <pc:docMk/>
            <pc:sldMk cId="1511453483" sldId="299"/>
            <ac:spMk id="6" creationId="{C26529B6-8CAB-48D9-8FCE-3D4C63C4DB54}"/>
          </ac:spMkLst>
        </pc:spChg>
      </pc:sldChg>
      <pc:sldChg chg="addSp modSp">
        <pc:chgData name="" userId="" providerId="" clId="Web-{7359B430-5BD4-4520-B4ED-2C362E0154EA}" dt="2019-06-13T01:52:58.055" v="295" actId="1076"/>
        <pc:sldMkLst>
          <pc:docMk/>
          <pc:sldMk cId="1630932981" sldId="301"/>
        </pc:sldMkLst>
        <pc:spChg chg="mod">
          <ac:chgData name="" userId="" providerId="" clId="Web-{7359B430-5BD4-4520-B4ED-2C362E0154EA}" dt="2019-06-13T01:52:43.508" v="288" actId="20577"/>
          <ac:spMkLst>
            <pc:docMk/>
            <pc:sldMk cId="1630932981" sldId="301"/>
            <ac:spMk id="2" creationId="{63A5A25B-52CE-49D8-BB2A-3A98F29A5CD2}"/>
          </ac:spMkLst>
        </pc:spChg>
        <pc:spChg chg="add mod">
          <ac:chgData name="" userId="" providerId="" clId="Web-{7359B430-5BD4-4520-B4ED-2C362E0154EA}" dt="2019-06-13T01:52:58.055" v="295" actId="1076"/>
          <ac:spMkLst>
            <pc:docMk/>
            <pc:sldMk cId="1630932981" sldId="301"/>
            <ac:spMk id="3" creationId="{609B248E-F6D5-48BC-B14B-A61A2D049DE3}"/>
          </ac:spMkLst>
        </pc:spChg>
      </pc:sldChg>
      <pc:sldChg chg="addSp modSp">
        <pc:chgData name="" userId="" providerId="" clId="Web-{7359B430-5BD4-4520-B4ED-2C362E0154EA}" dt="2019-06-13T01:53:08.945" v="299"/>
        <pc:sldMkLst>
          <pc:docMk/>
          <pc:sldMk cId="1529888393" sldId="302"/>
        </pc:sldMkLst>
        <pc:spChg chg="mod">
          <ac:chgData name="" userId="" providerId="" clId="Web-{7359B430-5BD4-4520-B4ED-2C362E0154EA}" dt="2019-06-13T01:53:08.414" v="296" actId="20577"/>
          <ac:spMkLst>
            <pc:docMk/>
            <pc:sldMk cId="1529888393" sldId="302"/>
            <ac:spMk id="4" creationId="{FCEAAA78-583D-43A6-BE1A-A299252B6936}"/>
          </ac:spMkLst>
        </pc:spChg>
        <pc:spChg chg="add">
          <ac:chgData name="" userId="" providerId="" clId="Web-{7359B430-5BD4-4520-B4ED-2C362E0154EA}" dt="2019-06-13T01:53:08.945" v="299"/>
          <ac:spMkLst>
            <pc:docMk/>
            <pc:sldMk cId="1529888393" sldId="302"/>
            <ac:spMk id="6" creationId="{AE671556-BBBB-4F6A-BC5D-7B6D1A719D4B}"/>
          </ac:spMkLst>
        </pc:spChg>
      </pc:sldChg>
      <pc:sldChg chg="addSp modSp">
        <pc:chgData name="" userId="" providerId="" clId="Web-{7359B430-5BD4-4520-B4ED-2C362E0154EA}" dt="2019-06-13T01:53:14.898" v="309"/>
        <pc:sldMkLst>
          <pc:docMk/>
          <pc:sldMk cId="1457243398" sldId="303"/>
        </pc:sldMkLst>
        <pc:spChg chg="add">
          <ac:chgData name="" userId="" providerId="" clId="Web-{7359B430-5BD4-4520-B4ED-2C362E0154EA}" dt="2019-06-13T01:53:14.898" v="309"/>
          <ac:spMkLst>
            <pc:docMk/>
            <pc:sldMk cId="1457243398" sldId="303"/>
            <ac:spMk id="4" creationId="{CCC9585D-E5AD-4784-B2E3-8DF5CB15E21B}"/>
          </ac:spMkLst>
        </pc:spChg>
        <pc:spChg chg="mod">
          <ac:chgData name="" userId="" providerId="" clId="Web-{7359B430-5BD4-4520-B4ED-2C362E0154EA}" dt="2019-06-13T01:53:14.508" v="307" actId="20577"/>
          <ac:spMkLst>
            <pc:docMk/>
            <pc:sldMk cId="1457243398" sldId="303"/>
            <ac:spMk id="5" creationId="{FAEA0495-30CF-4A4E-877E-23277E564DD7}"/>
          </ac:spMkLst>
        </pc:spChg>
      </pc:sldChg>
      <pc:sldChg chg="addSp modSp">
        <pc:chgData name="" userId="" providerId="" clId="Web-{7359B430-5BD4-4520-B4ED-2C362E0154EA}" dt="2019-06-13T01:53:19.867" v="318"/>
        <pc:sldMkLst>
          <pc:docMk/>
          <pc:sldMk cId="1020209259" sldId="304"/>
        </pc:sldMkLst>
        <pc:spChg chg="add">
          <ac:chgData name="" userId="" providerId="" clId="Web-{7359B430-5BD4-4520-B4ED-2C362E0154EA}" dt="2019-06-13T01:53:19.867" v="318"/>
          <ac:spMkLst>
            <pc:docMk/>
            <pc:sldMk cId="1020209259" sldId="304"/>
            <ac:spMk id="4" creationId="{3CD9CCCF-CF92-46A7-B099-16FDA915AC23}"/>
          </ac:spMkLst>
        </pc:spChg>
        <pc:spChg chg="mod">
          <ac:chgData name="" userId="" providerId="" clId="Web-{7359B430-5BD4-4520-B4ED-2C362E0154EA}" dt="2019-06-13T01:53:19.461" v="315" actId="20577"/>
          <ac:spMkLst>
            <pc:docMk/>
            <pc:sldMk cId="1020209259" sldId="304"/>
            <ac:spMk id="5" creationId="{27CA9F6F-2C1F-49D0-A020-D079338F793B}"/>
          </ac:spMkLst>
        </pc:spChg>
      </pc:sldChg>
      <pc:sldChg chg="addSp modSp">
        <pc:chgData name="" userId="" providerId="" clId="Web-{7359B430-5BD4-4520-B4ED-2C362E0154EA}" dt="2019-06-13T01:53:17.742" v="314"/>
        <pc:sldMkLst>
          <pc:docMk/>
          <pc:sldMk cId="1831913292" sldId="305"/>
        </pc:sldMkLst>
        <pc:spChg chg="add">
          <ac:chgData name="" userId="" providerId="" clId="Web-{7359B430-5BD4-4520-B4ED-2C362E0154EA}" dt="2019-06-13T01:53:17.742" v="314"/>
          <ac:spMkLst>
            <pc:docMk/>
            <pc:sldMk cId="1831913292" sldId="305"/>
            <ac:spMk id="4" creationId="{DB8A2F64-18A4-4462-B803-B1D85C05704C}"/>
          </ac:spMkLst>
        </pc:spChg>
        <pc:spChg chg="mod">
          <ac:chgData name="" userId="" providerId="" clId="Web-{7359B430-5BD4-4520-B4ED-2C362E0154EA}" dt="2019-06-13T01:53:17.273" v="312" actId="20577"/>
          <ac:spMkLst>
            <pc:docMk/>
            <pc:sldMk cId="1831913292" sldId="305"/>
            <ac:spMk id="5" creationId="{FB12E1BE-4B72-4F91-8632-5F91C9CCE776}"/>
          </ac:spMkLst>
        </pc:spChg>
      </pc:sldChg>
      <pc:sldChg chg="addSp modSp">
        <pc:chgData name="" userId="" providerId="" clId="Web-{7359B430-5BD4-4520-B4ED-2C362E0154EA}" dt="2019-06-13T01:53:21.570" v="322"/>
        <pc:sldMkLst>
          <pc:docMk/>
          <pc:sldMk cId="1043482949" sldId="306"/>
        </pc:sldMkLst>
        <pc:spChg chg="add">
          <ac:chgData name="" userId="" providerId="" clId="Web-{7359B430-5BD4-4520-B4ED-2C362E0154EA}" dt="2019-06-13T01:53:21.570" v="322"/>
          <ac:spMkLst>
            <pc:docMk/>
            <pc:sldMk cId="1043482949" sldId="306"/>
            <ac:spMk id="4" creationId="{F674418E-0EDA-4A78-9CD2-93BE34609341}"/>
          </ac:spMkLst>
        </pc:spChg>
        <pc:spChg chg="mod">
          <ac:chgData name="" userId="" providerId="" clId="Web-{7359B430-5BD4-4520-B4ED-2C362E0154EA}" dt="2019-06-13T01:53:21.227" v="319" actId="20577"/>
          <ac:spMkLst>
            <pc:docMk/>
            <pc:sldMk cId="1043482949" sldId="306"/>
            <ac:spMk id="5" creationId="{806E9F09-A115-454B-942F-295FDB26E38A}"/>
          </ac:spMkLst>
        </pc:spChg>
      </pc:sldChg>
      <pc:sldChg chg="addSp modSp">
        <pc:chgData name="" userId="" providerId="" clId="Web-{7359B430-5BD4-4520-B4ED-2C362E0154EA}" dt="2019-06-13T01:54:45.180" v="387"/>
        <pc:sldMkLst>
          <pc:docMk/>
          <pc:sldMk cId="933798964" sldId="324"/>
        </pc:sldMkLst>
        <pc:spChg chg="mod">
          <ac:chgData name="" userId="" providerId="" clId="Web-{7359B430-5BD4-4520-B4ED-2C362E0154EA}" dt="2019-06-13T01:54:44.821" v="384" actId="20577"/>
          <ac:spMkLst>
            <pc:docMk/>
            <pc:sldMk cId="933798964" sldId="324"/>
            <ac:spMk id="4" creationId="{F44B0F80-87C4-4CDB-8555-5CBA773AFEC8}"/>
          </ac:spMkLst>
        </pc:spChg>
        <pc:spChg chg="add">
          <ac:chgData name="" userId="" providerId="" clId="Web-{7359B430-5BD4-4520-B4ED-2C362E0154EA}" dt="2019-06-13T01:54:45.180" v="387"/>
          <ac:spMkLst>
            <pc:docMk/>
            <pc:sldMk cId="933798964" sldId="324"/>
            <ac:spMk id="6" creationId="{78690DB6-79FE-400D-815F-2D043B67C3C9}"/>
          </ac:spMkLst>
        </pc:spChg>
      </pc:sldChg>
      <pc:sldChg chg="addSp modSp">
        <pc:chgData name="" userId="" providerId="" clId="Web-{7359B430-5BD4-4520-B4ED-2C362E0154EA}" dt="2019-06-13T01:54:51.227" v="392"/>
        <pc:sldMkLst>
          <pc:docMk/>
          <pc:sldMk cId="1205777098" sldId="327"/>
        </pc:sldMkLst>
        <pc:spChg chg="add">
          <ac:chgData name="" userId="" providerId="" clId="Web-{7359B430-5BD4-4520-B4ED-2C362E0154EA}" dt="2019-06-13T01:54:51.227" v="392"/>
          <ac:spMkLst>
            <pc:docMk/>
            <pc:sldMk cId="1205777098" sldId="327"/>
            <ac:spMk id="4" creationId="{2B2F482F-F3CC-432A-AE8E-C81189F6DB0E}"/>
          </ac:spMkLst>
        </pc:spChg>
        <pc:spChg chg="mod">
          <ac:chgData name="" userId="" providerId="" clId="Web-{7359B430-5BD4-4520-B4ED-2C362E0154EA}" dt="2019-06-13T01:54:51.086" v="390" actId="20577"/>
          <ac:spMkLst>
            <pc:docMk/>
            <pc:sldMk cId="1205777098" sldId="327"/>
            <ac:spMk id="5" creationId="{F4FC63B3-3D7B-4430-8A34-E75AB765926D}"/>
          </ac:spMkLst>
        </pc:spChg>
      </pc:sldChg>
      <pc:sldChg chg="addSp modSp">
        <pc:chgData name="" userId="" providerId="" clId="Web-{7359B430-5BD4-4520-B4ED-2C362E0154EA}" dt="2019-06-13T01:50:05.632" v="206"/>
        <pc:sldMkLst>
          <pc:docMk/>
          <pc:sldMk cId="230048875" sldId="337"/>
        </pc:sldMkLst>
        <pc:spChg chg="add">
          <ac:chgData name="" userId="" providerId="" clId="Web-{7359B430-5BD4-4520-B4ED-2C362E0154EA}" dt="2019-06-13T01:50:05.632" v="206"/>
          <ac:spMkLst>
            <pc:docMk/>
            <pc:sldMk cId="230048875" sldId="337"/>
            <ac:spMk id="4" creationId="{3995BD65-29C8-432A-BA34-BA496AC4F442}"/>
          </ac:spMkLst>
        </pc:spChg>
        <pc:spChg chg="mod">
          <ac:chgData name="" userId="" providerId="" clId="Web-{7359B430-5BD4-4520-B4ED-2C362E0154EA}" dt="2019-06-13T01:50:04.429" v="203" actId="20577"/>
          <ac:spMkLst>
            <pc:docMk/>
            <pc:sldMk cId="230048875" sldId="337"/>
            <ac:spMk id="5" creationId="{EAACD907-C26D-425A-872C-BEB94933FE08}"/>
          </ac:spMkLst>
        </pc:spChg>
      </pc:sldChg>
      <pc:sldChg chg="addSp modSp">
        <pc:chgData name="" userId="" providerId="" clId="Web-{7359B430-5BD4-4520-B4ED-2C362E0154EA}" dt="2019-06-13T01:50:28.929" v="225"/>
        <pc:sldMkLst>
          <pc:docMk/>
          <pc:sldMk cId="1156152620" sldId="338"/>
        </pc:sldMkLst>
        <pc:spChg chg="add">
          <ac:chgData name="" userId="" providerId="" clId="Web-{7359B430-5BD4-4520-B4ED-2C362E0154EA}" dt="2019-06-13T01:50:28.929" v="225"/>
          <ac:spMkLst>
            <pc:docMk/>
            <pc:sldMk cId="1156152620" sldId="338"/>
            <ac:spMk id="4" creationId="{B84CDB8F-D76A-4EA2-8628-61EFFE1DCC02}"/>
          </ac:spMkLst>
        </pc:spChg>
        <pc:spChg chg="mod">
          <ac:chgData name="" userId="" providerId="" clId="Web-{7359B430-5BD4-4520-B4ED-2C362E0154EA}" dt="2019-06-13T01:50:28.570" v="223" actId="20577"/>
          <ac:spMkLst>
            <pc:docMk/>
            <pc:sldMk cId="1156152620" sldId="338"/>
            <ac:spMk id="5" creationId="{1F2250EB-5332-41EF-B97D-AD3F561297CF}"/>
          </ac:spMkLst>
        </pc:spChg>
      </pc:sldChg>
      <pc:sldChg chg="addSp modSp">
        <pc:chgData name="" userId="" providerId="" clId="Web-{7359B430-5BD4-4520-B4ED-2C362E0154EA}" dt="2019-06-13T01:53:12.695" v="304"/>
        <pc:sldMkLst>
          <pc:docMk/>
          <pc:sldMk cId="871064583" sldId="340"/>
        </pc:sldMkLst>
        <pc:spChg chg="add">
          <ac:chgData name="" userId="" providerId="" clId="Web-{7359B430-5BD4-4520-B4ED-2C362E0154EA}" dt="2019-06-13T01:53:12.695" v="304"/>
          <ac:spMkLst>
            <pc:docMk/>
            <pc:sldMk cId="871064583" sldId="340"/>
            <ac:spMk id="4" creationId="{88285B9B-EE20-4C7C-8E46-5F4063A14602}"/>
          </ac:spMkLst>
        </pc:spChg>
        <pc:spChg chg="mod">
          <ac:chgData name="" userId="" providerId="" clId="Web-{7359B430-5BD4-4520-B4ED-2C362E0154EA}" dt="2019-06-13T01:53:12.195" v="302" actId="20577"/>
          <ac:spMkLst>
            <pc:docMk/>
            <pc:sldMk cId="871064583" sldId="340"/>
            <ac:spMk id="5" creationId="{571D3225-7710-482E-B623-05A0419D5F50}"/>
          </ac:spMkLst>
        </pc:spChg>
      </pc:sldChg>
      <pc:sldChg chg="modSp">
        <pc:chgData name="" userId="" providerId="" clId="Web-{7359B430-5BD4-4520-B4ED-2C362E0154EA}" dt="2019-06-13T01:46:50.897" v="114" actId="20577"/>
        <pc:sldMkLst>
          <pc:docMk/>
          <pc:sldMk cId="839468154" sldId="346"/>
        </pc:sldMkLst>
        <pc:spChg chg="mod">
          <ac:chgData name="" userId="" providerId="" clId="Web-{7359B430-5BD4-4520-B4ED-2C362E0154EA}" dt="2019-06-13T01:46:50.897" v="114" actId="20577"/>
          <ac:spMkLst>
            <pc:docMk/>
            <pc:sldMk cId="839468154" sldId="346"/>
            <ac:spMk id="4" creationId="{00000000-0000-0000-0000-000000000000}"/>
          </ac:spMkLst>
        </pc:spChg>
      </pc:sldChg>
      <pc:sldChg chg="addSp delSp modSp">
        <pc:chgData name="" userId="" providerId="" clId="Web-{7359B430-5BD4-4520-B4ED-2C362E0154EA}" dt="2019-06-13T01:47:29.694" v="129" actId="1076"/>
        <pc:sldMkLst>
          <pc:docMk/>
          <pc:sldMk cId="2023621369" sldId="347"/>
        </pc:sldMkLst>
        <pc:spChg chg="mod">
          <ac:chgData name="" userId="" providerId="" clId="Web-{7359B430-5BD4-4520-B4ED-2C362E0154EA}" dt="2019-06-13T01:47:25.460" v="126" actId="20577"/>
          <ac:spMkLst>
            <pc:docMk/>
            <pc:sldMk cId="2023621369" sldId="347"/>
            <ac:spMk id="4" creationId="{00000000-0000-0000-0000-000000000000}"/>
          </ac:spMkLst>
        </pc:spChg>
        <pc:spChg chg="add del">
          <ac:chgData name="" userId="" providerId="" clId="Web-{7359B430-5BD4-4520-B4ED-2C362E0154EA}" dt="2019-06-13T01:47:01.756" v="121"/>
          <ac:spMkLst>
            <pc:docMk/>
            <pc:sldMk cId="2023621369" sldId="347"/>
            <ac:spMk id="6" creationId="{3034D264-D6D6-4FF2-9127-5FB1B09D1428}"/>
          </ac:spMkLst>
        </pc:spChg>
        <pc:spChg chg="add mod">
          <ac:chgData name="" userId="" providerId="" clId="Web-{7359B430-5BD4-4520-B4ED-2C362E0154EA}" dt="2019-06-13T01:47:29.694" v="129" actId="1076"/>
          <ac:spMkLst>
            <pc:docMk/>
            <pc:sldMk cId="2023621369" sldId="347"/>
            <ac:spMk id="8" creationId="{87D98421-0D7A-49CA-B707-A08113166914}"/>
          </ac:spMkLst>
        </pc:spChg>
      </pc:sldChg>
      <pc:sldChg chg="addSp modSp">
        <pc:chgData name="" userId="" providerId="" clId="Web-{7359B430-5BD4-4520-B4ED-2C362E0154EA}" dt="2019-06-13T01:48:08.632" v="142"/>
        <pc:sldMkLst>
          <pc:docMk/>
          <pc:sldMk cId="869892796" sldId="350"/>
        </pc:sldMkLst>
        <pc:spChg chg="add">
          <ac:chgData name="" userId="" providerId="" clId="Web-{7359B430-5BD4-4520-B4ED-2C362E0154EA}" dt="2019-06-13T01:48:08.632" v="142"/>
          <ac:spMkLst>
            <pc:docMk/>
            <pc:sldMk cId="869892796" sldId="350"/>
            <ac:spMk id="2" creationId="{55B887E8-00C6-4A72-8045-088B61B7018C}"/>
          </ac:spMkLst>
        </pc:spChg>
        <pc:spChg chg="mod">
          <ac:chgData name="" userId="" providerId="" clId="Web-{7359B430-5BD4-4520-B4ED-2C362E0154EA}" dt="2019-06-13T01:48:07.694" v="140" actId="20577"/>
          <ac:spMkLst>
            <pc:docMk/>
            <pc:sldMk cId="869892796" sldId="350"/>
            <ac:spMk id="8" creationId="{00000000-0000-0000-0000-000000000000}"/>
          </ac:spMkLst>
        </pc:spChg>
      </pc:sldChg>
      <pc:sldChg chg="addSp modSp">
        <pc:chgData name="" userId="" providerId="" clId="Web-{7359B430-5BD4-4520-B4ED-2C362E0154EA}" dt="2019-06-13T01:48:18.616" v="146"/>
        <pc:sldMkLst>
          <pc:docMk/>
          <pc:sldMk cId="1323774291" sldId="351"/>
        </pc:sldMkLst>
        <pc:spChg chg="mod">
          <ac:chgData name="" userId="" providerId="" clId="Web-{7359B430-5BD4-4520-B4ED-2C362E0154EA}" dt="2019-06-13T01:48:17.022" v="144" actId="20577"/>
          <ac:spMkLst>
            <pc:docMk/>
            <pc:sldMk cId="1323774291" sldId="351"/>
            <ac:spMk id="4" creationId="{00000000-0000-0000-0000-000000000000}"/>
          </ac:spMkLst>
        </pc:spChg>
        <pc:spChg chg="add">
          <ac:chgData name="" userId="" providerId="" clId="Web-{7359B430-5BD4-4520-B4ED-2C362E0154EA}" dt="2019-06-13T01:48:18.616" v="146"/>
          <ac:spMkLst>
            <pc:docMk/>
            <pc:sldMk cId="1323774291" sldId="351"/>
            <ac:spMk id="6" creationId="{6BD2D0FC-9261-426D-B9F8-1553D7694752}"/>
          </ac:spMkLst>
        </pc:spChg>
      </pc:sldChg>
      <pc:sldChg chg="addSp modSp">
        <pc:chgData name="" userId="" providerId="" clId="Web-{7359B430-5BD4-4520-B4ED-2C362E0154EA}" dt="2019-06-13T01:48:23.460" v="150"/>
        <pc:sldMkLst>
          <pc:docMk/>
          <pc:sldMk cId="1427124590" sldId="352"/>
        </pc:sldMkLst>
        <pc:spChg chg="mod">
          <ac:chgData name="" userId="" providerId="" clId="Web-{7359B430-5BD4-4520-B4ED-2C362E0154EA}" dt="2019-06-13T01:48:22.616" v="148" actId="20577"/>
          <ac:spMkLst>
            <pc:docMk/>
            <pc:sldMk cId="1427124590" sldId="352"/>
            <ac:spMk id="4" creationId="{00000000-0000-0000-0000-000000000000}"/>
          </ac:spMkLst>
        </pc:spChg>
        <pc:spChg chg="add">
          <ac:chgData name="" userId="" providerId="" clId="Web-{7359B430-5BD4-4520-B4ED-2C362E0154EA}" dt="2019-06-13T01:48:23.460" v="150"/>
          <ac:spMkLst>
            <pc:docMk/>
            <pc:sldMk cId="1427124590" sldId="352"/>
            <ac:spMk id="6" creationId="{D639C655-5433-4FFE-AD5B-6CD8F5C9B83B}"/>
          </ac:spMkLst>
        </pc:spChg>
      </pc:sldChg>
      <pc:sldChg chg="addSp modSp">
        <pc:chgData name="" userId="" providerId="" clId="Web-{7359B430-5BD4-4520-B4ED-2C362E0154EA}" dt="2019-06-13T01:48:29.679" v="154"/>
        <pc:sldMkLst>
          <pc:docMk/>
          <pc:sldMk cId="1559429110" sldId="353"/>
        </pc:sldMkLst>
        <pc:spChg chg="mod">
          <ac:chgData name="" userId="" providerId="" clId="Web-{7359B430-5BD4-4520-B4ED-2C362E0154EA}" dt="2019-06-13T01:48:28.429" v="152" actId="20577"/>
          <ac:spMkLst>
            <pc:docMk/>
            <pc:sldMk cId="1559429110" sldId="353"/>
            <ac:spMk id="4" creationId="{00000000-0000-0000-0000-000000000000}"/>
          </ac:spMkLst>
        </pc:spChg>
        <pc:spChg chg="add">
          <ac:chgData name="" userId="" providerId="" clId="Web-{7359B430-5BD4-4520-B4ED-2C362E0154EA}" dt="2019-06-13T01:48:29.679" v="154"/>
          <ac:spMkLst>
            <pc:docMk/>
            <pc:sldMk cId="1559429110" sldId="353"/>
            <ac:spMk id="6" creationId="{85B15724-F24C-4AE4-A2A6-B9EE87B06B4E}"/>
          </ac:spMkLst>
        </pc:spChg>
      </pc:sldChg>
      <pc:sldChg chg="addSp modSp">
        <pc:chgData name="" userId="" providerId="" clId="Web-{7359B430-5BD4-4520-B4ED-2C362E0154EA}" dt="2019-06-13T01:48:35.944" v="159"/>
        <pc:sldMkLst>
          <pc:docMk/>
          <pc:sldMk cId="1363915322" sldId="354"/>
        </pc:sldMkLst>
        <pc:spChg chg="mod">
          <ac:chgData name="" userId="" providerId="" clId="Web-{7359B430-5BD4-4520-B4ED-2C362E0154EA}" dt="2019-06-13T01:48:35.538" v="157" actId="20577"/>
          <ac:spMkLst>
            <pc:docMk/>
            <pc:sldMk cId="1363915322" sldId="354"/>
            <ac:spMk id="4" creationId="{00000000-0000-0000-0000-000000000000}"/>
          </ac:spMkLst>
        </pc:spChg>
        <pc:spChg chg="add">
          <ac:chgData name="" userId="" providerId="" clId="Web-{7359B430-5BD4-4520-B4ED-2C362E0154EA}" dt="2019-06-13T01:48:35.944" v="159"/>
          <ac:spMkLst>
            <pc:docMk/>
            <pc:sldMk cId="1363915322" sldId="354"/>
            <ac:spMk id="6" creationId="{80A14225-3D9D-4BDD-BC74-5751D28D8191}"/>
          </ac:spMkLst>
        </pc:spChg>
      </pc:sldChg>
      <pc:sldChg chg="addSp modSp">
        <pc:chgData name="" userId="" providerId="" clId="Web-{7359B430-5BD4-4520-B4ED-2C362E0154EA}" dt="2019-06-13T01:48:40.960" v="163"/>
        <pc:sldMkLst>
          <pc:docMk/>
          <pc:sldMk cId="257653643" sldId="355"/>
        </pc:sldMkLst>
        <pc:spChg chg="mod">
          <ac:chgData name="" userId="" providerId="" clId="Web-{7359B430-5BD4-4520-B4ED-2C362E0154EA}" dt="2019-06-13T01:48:40.616" v="161" actId="20577"/>
          <ac:spMkLst>
            <pc:docMk/>
            <pc:sldMk cId="257653643" sldId="355"/>
            <ac:spMk id="4" creationId="{00000000-0000-0000-0000-000000000000}"/>
          </ac:spMkLst>
        </pc:spChg>
        <pc:spChg chg="add">
          <ac:chgData name="" userId="" providerId="" clId="Web-{7359B430-5BD4-4520-B4ED-2C362E0154EA}" dt="2019-06-13T01:48:40.960" v="163"/>
          <ac:spMkLst>
            <pc:docMk/>
            <pc:sldMk cId="257653643" sldId="355"/>
            <ac:spMk id="6" creationId="{3C371707-2C5C-4D41-8CF5-D19D1D9D2A1C}"/>
          </ac:spMkLst>
        </pc:spChg>
      </pc:sldChg>
      <pc:sldChg chg="addSp modSp">
        <pc:chgData name="" userId="" providerId="" clId="Web-{7359B430-5BD4-4520-B4ED-2C362E0154EA}" dt="2019-06-13T01:48:47.632" v="167"/>
        <pc:sldMkLst>
          <pc:docMk/>
          <pc:sldMk cId="1613188040" sldId="356"/>
        </pc:sldMkLst>
        <pc:spChg chg="mod">
          <ac:chgData name="" userId="" providerId="" clId="Web-{7359B430-5BD4-4520-B4ED-2C362E0154EA}" dt="2019-06-13T01:48:47.007" v="165" actId="20577"/>
          <ac:spMkLst>
            <pc:docMk/>
            <pc:sldMk cId="1613188040" sldId="356"/>
            <ac:spMk id="4" creationId="{00000000-0000-0000-0000-000000000000}"/>
          </ac:spMkLst>
        </pc:spChg>
        <pc:spChg chg="add">
          <ac:chgData name="" userId="" providerId="" clId="Web-{7359B430-5BD4-4520-B4ED-2C362E0154EA}" dt="2019-06-13T01:48:47.632" v="167"/>
          <ac:spMkLst>
            <pc:docMk/>
            <pc:sldMk cId="1613188040" sldId="356"/>
            <ac:spMk id="6" creationId="{35211B3D-AAA3-4EA1-B84A-A11E4556B082}"/>
          </ac:spMkLst>
        </pc:spChg>
      </pc:sldChg>
      <pc:sldChg chg="addSp modSp">
        <pc:chgData name="" userId="" providerId="" clId="Web-{7359B430-5BD4-4520-B4ED-2C362E0154EA}" dt="2019-06-13T01:54:25.680" v="383" actId="1076"/>
        <pc:sldMkLst>
          <pc:docMk/>
          <pc:sldMk cId="619752736" sldId="366"/>
        </pc:sldMkLst>
        <pc:spChg chg="mod">
          <ac:chgData name="" userId="" providerId="" clId="Web-{7359B430-5BD4-4520-B4ED-2C362E0154EA}" dt="2019-06-13T01:54:13.133" v="379" actId="20577"/>
          <ac:spMkLst>
            <pc:docMk/>
            <pc:sldMk cId="619752736" sldId="366"/>
            <ac:spMk id="3" creationId="{18845A4D-5A20-4F30-8062-D8FEEF1D3BED}"/>
          </ac:spMkLst>
        </pc:spChg>
        <pc:spChg chg="add mod">
          <ac:chgData name="" userId="" providerId="" clId="Web-{7359B430-5BD4-4520-B4ED-2C362E0154EA}" dt="2019-06-13T01:54:25.680" v="383" actId="1076"/>
          <ac:spMkLst>
            <pc:docMk/>
            <pc:sldMk cId="619752736" sldId="366"/>
            <ac:spMk id="8" creationId="{466573C7-87B3-4FA2-B477-E66E1BB86DD4}"/>
          </ac:spMkLst>
        </pc:spChg>
      </pc:sldChg>
      <pc:sldChg chg="modSp">
        <pc:chgData name="" userId="" providerId="" clId="Web-{7359B430-5BD4-4520-B4ED-2C362E0154EA}" dt="2019-06-13T01:45:23.975" v="74" actId="20577"/>
        <pc:sldMkLst>
          <pc:docMk/>
          <pc:sldMk cId="637694161" sldId="372"/>
        </pc:sldMkLst>
        <pc:spChg chg="mod">
          <ac:chgData name="" userId="" providerId="" clId="Web-{7359B430-5BD4-4520-B4ED-2C362E0154EA}" dt="2019-06-13T01:45:23.975" v="74" actId="20577"/>
          <ac:spMkLst>
            <pc:docMk/>
            <pc:sldMk cId="637694161" sldId="372"/>
            <ac:spMk id="4" creationId="{458A3B90-C84E-8542-8E16-DF093BC9BE15}"/>
          </ac:spMkLst>
        </pc:spChg>
      </pc:sldChg>
      <pc:sldChg chg="modSp">
        <pc:chgData name="" userId="" providerId="" clId="Web-{7359B430-5BD4-4520-B4ED-2C362E0154EA}" dt="2019-06-13T01:45:20.131" v="71" actId="20577"/>
        <pc:sldMkLst>
          <pc:docMk/>
          <pc:sldMk cId="666373619" sldId="373"/>
        </pc:sldMkLst>
        <pc:spChg chg="mod">
          <ac:chgData name="" userId="" providerId="" clId="Web-{7359B430-5BD4-4520-B4ED-2C362E0154EA}" dt="2019-06-13T01:45:20.131" v="71" actId="20577"/>
          <ac:spMkLst>
            <pc:docMk/>
            <pc:sldMk cId="666373619" sldId="373"/>
            <ac:spMk id="4" creationId="{2E5C1D36-8F7F-D94D-B387-9DD7E665257C}"/>
          </ac:spMkLst>
        </pc:spChg>
      </pc:sldChg>
      <pc:sldChg chg="modSp">
        <pc:chgData name="" userId="" providerId="" clId="Web-{7359B430-5BD4-4520-B4ED-2C362E0154EA}" dt="2019-06-13T01:45:39.662" v="85" actId="20577"/>
        <pc:sldMkLst>
          <pc:docMk/>
          <pc:sldMk cId="430206971" sldId="374"/>
        </pc:sldMkLst>
        <pc:spChg chg="mod">
          <ac:chgData name="" userId="" providerId="" clId="Web-{7359B430-5BD4-4520-B4ED-2C362E0154EA}" dt="2019-06-13T01:45:39.662" v="85" actId="20577"/>
          <ac:spMkLst>
            <pc:docMk/>
            <pc:sldMk cId="430206971" sldId="374"/>
            <ac:spMk id="4" creationId="{085E7D24-31ED-1642-BA0B-5EE800807D8F}"/>
          </ac:spMkLst>
        </pc:spChg>
      </pc:sldChg>
      <pc:sldChg chg="modSp">
        <pc:chgData name="" userId="" providerId="" clId="Web-{7359B430-5BD4-4520-B4ED-2C362E0154EA}" dt="2019-06-13T01:45:44.366" v="88" actId="20577"/>
        <pc:sldMkLst>
          <pc:docMk/>
          <pc:sldMk cId="1025669037" sldId="375"/>
        </pc:sldMkLst>
        <pc:spChg chg="mod">
          <ac:chgData name="" userId="" providerId="" clId="Web-{7359B430-5BD4-4520-B4ED-2C362E0154EA}" dt="2019-06-13T01:45:44.366" v="88" actId="20577"/>
          <ac:spMkLst>
            <pc:docMk/>
            <pc:sldMk cId="1025669037" sldId="375"/>
            <ac:spMk id="4" creationId="{DF39D189-50B6-FA4E-A339-C2547E0D846A}"/>
          </ac:spMkLst>
        </pc:spChg>
      </pc:sldChg>
      <pc:sldChg chg="modSp">
        <pc:chgData name="" userId="" providerId="" clId="Web-{7359B430-5BD4-4520-B4ED-2C362E0154EA}" dt="2019-06-13T01:45:50.850" v="91" actId="20577"/>
        <pc:sldMkLst>
          <pc:docMk/>
          <pc:sldMk cId="204959857" sldId="376"/>
        </pc:sldMkLst>
        <pc:spChg chg="mod">
          <ac:chgData name="" userId="" providerId="" clId="Web-{7359B430-5BD4-4520-B4ED-2C362E0154EA}" dt="2019-06-13T01:45:50.850" v="91" actId="20577"/>
          <ac:spMkLst>
            <pc:docMk/>
            <pc:sldMk cId="204959857" sldId="376"/>
            <ac:spMk id="4" creationId="{443ED34D-E831-074D-B1C2-7CBB32934B1C}"/>
          </ac:spMkLst>
        </pc:spChg>
      </pc:sldChg>
      <pc:sldChg chg="modSp">
        <pc:chgData name="" userId="" providerId="" clId="Web-{7359B430-5BD4-4520-B4ED-2C362E0154EA}" dt="2019-06-13T01:46:15.100" v="99" actId="20577"/>
        <pc:sldMkLst>
          <pc:docMk/>
          <pc:sldMk cId="107637001" sldId="377"/>
        </pc:sldMkLst>
        <pc:spChg chg="mod">
          <ac:chgData name="" userId="" providerId="" clId="Web-{7359B430-5BD4-4520-B4ED-2C362E0154EA}" dt="2019-06-13T01:46:15.100" v="99" actId="20577"/>
          <ac:spMkLst>
            <pc:docMk/>
            <pc:sldMk cId="107637001" sldId="377"/>
            <ac:spMk id="5" creationId="{62FDEB13-374F-244F-877A-6B2B73ACDD87}"/>
          </ac:spMkLst>
        </pc:spChg>
      </pc:sldChg>
      <pc:sldChg chg="modSp">
        <pc:chgData name="" userId="" providerId="" clId="Web-{7359B430-5BD4-4520-B4ED-2C362E0154EA}" dt="2019-06-13T01:45:34.944" v="80" actId="20577"/>
        <pc:sldMkLst>
          <pc:docMk/>
          <pc:sldMk cId="2143072468" sldId="379"/>
        </pc:sldMkLst>
        <pc:spChg chg="mod">
          <ac:chgData name="" userId="" providerId="" clId="Web-{7359B430-5BD4-4520-B4ED-2C362E0154EA}" dt="2019-06-13T01:45:34.944" v="80" actId="20577"/>
          <ac:spMkLst>
            <pc:docMk/>
            <pc:sldMk cId="2143072468" sldId="379"/>
            <ac:spMk id="4" creationId="{15F7986A-03F9-734E-9093-96D599D43695}"/>
          </ac:spMkLst>
        </pc:spChg>
      </pc:sldChg>
      <pc:sldChg chg="modSp">
        <pc:chgData name="" userId="" providerId="" clId="Web-{7359B430-5BD4-4520-B4ED-2C362E0154EA}" dt="2019-06-13T01:43:27.224" v="26" actId="20577"/>
        <pc:sldMkLst>
          <pc:docMk/>
          <pc:sldMk cId="1049908222" sldId="402"/>
        </pc:sldMkLst>
        <pc:spChg chg="mod">
          <ac:chgData name="" userId="" providerId="" clId="Web-{7359B430-5BD4-4520-B4ED-2C362E0154EA}" dt="2019-06-13T01:43:27.224" v="26" actId="20577"/>
          <ac:spMkLst>
            <pc:docMk/>
            <pc:sldMk cId="1049908222" sldId="402"/>
            <ac:spMk id="2" creationId="{6DE061A8-10E9-4E67-912F-687E00865164}"/>
          </ac:spMkLst>
        </pc:spChg>
      </pc:sldChg>
      <pc:sldChg chg="modSp">
        <pc:chgData name="" userId="" providerId="" clId="Web-{7359B430-5BD4-4520-B4ED-2C362E0154EA}" dt="2019-06-13T01:43:44.131" v="34" actId="20577"/>
        <pc:sldMkLst>
          <pc:docMk/>
          <pc:sldMk cId="2081843402" sldId="403"/>
        </pc:sldMkLst>
        <pc:spChg chg="mod">
          <ac:chgData name="" userId="" providerId="" clId="Web-{7359B430-5BD4-4520-B4ED-2C362E0154EA}" dt="2019-06-13T01:43:44.131" v="34" actId="20577"/>
          <ac:spMkLst>
            <pc:docMk/>
            <pc:sldMk cId="2081843402" sldId="403"/>
            <ac:spMk id="7" creationId="{9BB21F7E-FE73-47C9-BD5A-24A0099A682E}"/>
          </ac:spMkLst>
        </pc:spChg>
      </pc:sldChg>
      <pc:sldChg chg="modSp">
        <pc:chgData name="" userId="" providerId="" clId="Web-{7359B430-5BD4-4520-B4ED-2C362E0154EA}" dt="2019-06-13T01:42:36.349" v="14" actId="20577"/>
        <pc:sldMkLst>
          <pc:docMk/>
          <pc:sldMk cId="1854567379" sldId="425"/>
        </pc:sldMkLst>
        <pc:spChg chg="mod">
          <ac:chgData name="" userId="" providerId="" clId="Web-{7359B430-5BD4-4520-B4ED-2C362E0154EA}" dt="2019-06-13T01:42:36.349" v="14" actId="20577"/>
          <ac:spMkLst>
            <pc:docMk/>
            <pc:sldMk cId="1854567379" sldId="425"/>
            <ac:spMk id="3" creationId="{00000000-0000-0000-0000-000000000000}"/>
          </ac:spMkLst>
        </pc:spChg>
      </pc:sldChg>
      <pc:sldChg chg="modSp">
        <pc:chgData name="" userId="" providerId="" clId="Web-{7359B430-5BD4-4520-B4ED-2C362E0154EA}" dt="2019-06-13T01:42:59.521" v="20" actId="20577"/>
        <pc:sldMkLst>
          <pc:docMk/>
          <pc:sldMk cId="84343651" sldId="429"/>
        </pc:sldMkLst>
        <pc:spChg chg="mod">
          <ac:chgData name="" userId="" providerId="" clId="Web-{7359B430-5BD4-4520-B4ED-2C362E0154EA}" dt="2019-06-13T01:42:59.521" v="20" actId="20577"/>
          <ac:spMkLst>
            <pc:docMk/>
            <pc:sldMk cId="84343651" sldId="429"/>
            <ac:spMk id="6" creationId="{00000000-0000-0000-0000-000000000000}"/>
          </ac:spMkLst>
        </pc:spChg>
      </pc:sldChg>
      <pc:sldChg chg="modSp">
        <pc:chgData name="" userId="" providerId="" clId="Web-{7359B430-5BD4-4520-B4ED-2C362E0154EA}" dt="2019-06-13T01:43:52.396" v="37" actId="20577"/>
        <pc:sldMkLst>
          <pc:docMk/>
          <pc:sldMk cId="418545473" sldId="435"/>
        </pc:sldMkLst>
        <pc:spChg chg="mod">
          <ac:chgData name="" userId="" providerId="" clId="Web-{7359B430-5BD4-4520-B4ED-2C362E0154EA}" dt="2019-06-13T01:43:52.396" v="37" actId="20577"/>
          <ac:spMkLst>
            <pc:docMk/>
            <pc:sldMk cId="418545473" sldId="435"/>
            <ac:spMk id="4" creationId="{00000000-0000-0000-0000-000000000000}"/>
          </ac:spMkLst>
        </pc:spChg>
      </pc:sldChg>
      <pc:sldChg chg="modSp">
        <pc:chgData name="" userId="" providerId="" clId="Web-{7359B430-5BD4-4520-B4ED-2C362E0154EA}" dt="2019-06-13T01:44:12.225" v="47" actId="20577"/>
        <pc:sldMkLst>
          <pc:docMk/>
          <pc:sldMk cId="1484820786" sldId="436"/>
        </pc:sldMkLst>
        <pc:spChg chg="mod">
          <ac:chgData name="" userId="" providerId="" clId="Web-{7359B430-5BD4-4520-B4ED-2C362E0154EA}" dt="2019-06-13T01:44:12.225" v="47" actId="20577"/>
          <ac:spMkLst>
            <pc:docMk/>
            <pc:sldMk cId="1484820786" sldId="436"/>
            <ac:spMk id="5" creationId="{00000000-0000-0000-0000-000000000000}"/>
          </ac:spMkLst>
        </pc:spChg>
      </pc:sldChg>
      <pc:sldChg chg="modSp">
        <pc:chgData name="" userId="" providerId="" clId="Web-{7359B430-5BD4-4520-B4ED-2C362E0154EA}" dt="2019-06-13T01:44:59.147" v="61" actId="20577"/>
        <pc:sldMkLst>
          <pc:docMk/>
          <pc:sldMk cId="449652384" sldId="440"/>
        </pc:sldMkLst>
        <pc:spChg chg="mod">
          <ac:chgData name="" userId="" providerId="" clId="Web-{7359B430-5BD4-4520-B4ED-2C362E0154EA}" dt="2019-06-13T01:44:59.147" v="61" actId="20577"/>
          <ac:spMkLst>
            <pc:docMk/>
            <pc:sldMk cId="449652384" sldId="440"/>
            <ac:spMk id="5" creationId="{00000000-0000-0000-0000-000000000000}"/>
          </ac:spMkLst>
        </pc:spChg>
        <pc:picChg chg="mod">
          <ac:chgData name="" userId="" providerId="" clId="Web-{7359B430-5BD4-4520-B4ED-2C362E0154EA}" dt="2019-06-13T01:44:18.381" v="49" actId="14100"/>
          <ac:picMkLst>
            <pc:docMk/>
            <pc:sldMk cId="449652384" sldId="440"/>
            <ac:picMk id="4" creationId="{00000000-0000-0000-0000-000000000000}"/>
          </ac:picMkLst>
        </pc:picChg>
      </pc:sldChg>
      <pc:sldChg chg="modSp">
        <pc:chgData name="" userId="" providerId="" clId="Web-{7359B430-5BD4-4520-B4ED-2C362E0154EA}" dt="2019-06-13T01:45:09.022" v="66" actId="20577"/>
        <pc:sldMkLst>
          <pc:docMk/>
          <pc:sldMk cId="312664095" sldId="441"/>
        </pc:sldMkLst>
        <pc:spChg chg="mod">
          <ac:chgData name="" userId="" providerId="" clId="Web-{7359B430-5BD4-4520-B4ED-2C362E0154EA}" dt="2019-06-13T01:45:09.022" v="66" actId="20577"/>
          <ac:spMkLst>
            <pc:docMk/>
            <pc:sldMk cId="312664095" sldId="441"/>
            <ac:spMk id="4" creationId="{00000000-0000-0000-0000-000000000000}"/>
          </ac:spMkLst>
        </pc:spChg>
      </pc:sldChg>
      <pc:sldChg chg="addSp modSp">
        <pc:chgData name="" userId="" providerId="" clId="Web-{7359B430-5BD4-4520-B4ED-2C362E0154EA}" dt="2019-06-13T01:50:39.695" v="229"/>
        <pc:sldMkLst>
          <pc:docMk/>
          <pc:sldMk cId="448764880" sldId="455"/>
        </pc:sldMkLst>
        <pc:spChg chg="mod">
          <ac:chgData name="" userId="" providerId="" clId="Web-{7359B430-5BD4-4520-B4ED-2C362E0154EA}" dt="2019-06-13T01:50:39.585" v="226" actId="20577"/>
          <ac:spMkLst>
            <pc:docMk/>
            <pc:sldMk cId="448764880" sldId="455"/>
            <ac:spMk id="4" creationId="{00000000-0000-0000-0000-000000000000}"/>
          </ac:spMkLst>
        </pc:spChg>
        <pc:spChg chg="add">
          <ac:chgData name="" userId="" providerId="" clId="Web-{7359B430-5BD4-4520-B4ED-2C362E0154EA}" dt="2019-06-13T01:50:39.695" v="229"/>
          <ac:spMkLst>
            <pc:docMk/>
            <pc:sldMk cId="448764880" sldId="455"/>
            <ac:spMk id="6" creationId="{CEBE3380-BCAA-4BD5-953E-0466A02A7DE9}"/>
          </ac:spMkLst>
        </pc:spChg>
      </pc:sldChg>
      <pc:sldChg chg="add">
        <pc:chgData name="" userId="" providerId="" clId="Web-{7359B430-5BD4-4520-B4ED-2C362E0154EA}" dt="2019-06-13T01:41:12.083" v="3"/>
        <pc:sldMkLst>
          <pc:docMk/>
          <pc:sldMk cId="4187140356" sldId="615"/>
        </pc:sldMkLst>
      </pc:sldChg>
      <pc:sldChg chg="add">
        <pc:chgData name="" userId="" providerId="" clId="Web-{7359B430-5BD4-4520-B4ED-2C362E0154EA}" dt="2019-06-13T01:41:12.177" v="4"/>
        <pc:sldMkLst>
          <pc:docMk/>
          <pc:sldMk cId="4132837385" sldId="616"/>
        </pc:sldMkLst>
      </pc:sldChg>
      <pc:sldChg chg="modSp add">
        <pc:chgData name="" userId="" providerId="" clId="Web-{7359B430-5BD4-4520-B4ED-2C362E0154EA}" dt="2019-06-13T01:58:21.743" v="393" actId="20577"/>
        <pc:sldMkLst>
          <pc:docMk/>
          <pc:sldMk cId="2950075295" sldId="617"/>
        </pc:sldMkLst>
        <pc:spChg chg="mod">
          <ac:chgData name="" userId="" providerId="" clId="Web-{7359B430-5BD4-4520-B4ED-2C362E0154EA}" dt="2019-06-13T01:58:21.743" v="393" actId="20577"/>
          <ac:spMkLst>
            <pc:docMk/>
            <pc:sldMk cId="2950075295" sldId="617"/>
            <ac:spMk id="3" creationId="{81AA42B6-2E8B-CB46-AF71-881173799392}"/>
          </ac:spMkLst>
        </pc:spChg>
      </pc:sldChg>
      <pc:sldChg chg="del">
        <pc:chgData name="" userId="" providerId="" clId="Web-{7359B430-5BD4-4520-B4ED-2C362E0154EA}" dt="2019-06-13T01:41:08.974" v="2"/>
        <pc:sldMkLst>
          <pc:docMk/>
          <pc:sldMk cId="1122270789" sldId="687"/>
        </pc:sldMkLst>
      </pc:sldChg>
      <pc:sldChg chg="del">
        <pc:chgData name="" userId="" providerId="" clId="Web-{7359B430-5BD4-4520-B4ED-2C362E0154EA}" dt="2019-06-13T01:41:08.958" v="1"/>
        <pc:sldMkLst>
          <pc:docMk/>
          <pc:sldMk cId="3791403957" sldId="688"/>
        </pc:sldMkLst>
      </pc:sldChg>
      <pc:sldChg chg="del">
        <pc:chgData name="" userId="" providerId="" clId="Web-{7359B430-5BD4-4520-B4ED-2C362E0154EA}" dt="2019-06-13T01:41:08.958" v="0"/>
        <pc:sldMkLst>
          <pc:docMk/>
          <pc:sldMk cId="2824050729" sldId="689"/>
        </pc:sldMkLst>
      </pc:sldChg>
    </pc:docChg>
  </pc:docChgLst>
  <pc:docChgLst>
    <pc:chgData clId="Web-{4E95C976-B2CE-4E61-B4DC-7289E3B5FEAD}"/>
    <pc:docChg chg="modSld">
      <pc:chgData name="" userId="" providerId="" clId="Web-{4E95C976-B2CE-4E61-B4DC-7289E3B5FEAD}" dt="2019-06-14T01:51:48.796" v="136" actId="20577"/>
      <pc:docMkLst>
        <pc:docMk/>
      </pc:docMkLst>
      <pc:sldChg chg="modSp">
        <pc:chgData name="" userId="" providerId="" clId="Web-{4E95C976-B2CE-4E61-B4DC-7289E3B5FEAD}" dt="2019-06-14T01:51:48.796" v="135" actId="20577"/>
        <pc:sldMkLst>
          <pc:docMk/>
          <pc:sldMk cId="1207579033" sldId="269"/>
        </pc:sldMkLst>
        <pc:spChg chg="mod">
          <ac:chgData name="" userId="" providerId="" clId="Web-{4E95C976-B2CE-4E61-B4DC-7289E3B5FEAD}" dt="2019-06-14T01:51:48.796" v="135" actId="20577"/>
          <ac:spMkLst>
            <pc:docMk/>
            <pc:sldMk cId="1207579033" sldId="269"/>
            <ac:spMk id="4" creationId="{62804EEA-A0B7-41F6-8F0C-4D5E578FE9F5}"/>
          </ac:spMkLst>
        </pc:spChg>
      </pc:sldChg>
      <pc:sldChg chg="modSp">
        <pc:chgData name="" userId="" providerId="" clId="Web-{4E95C976-B2CE-4E61-B4DC-7289E3B5FEAD}" dt="2019-06-14T01:51:40.124" v="132" actId="1076"/>
        <pc:sldMkLst>
          <pc:docMk/>
          <pc:sldMk cId="382446325" sldId="280"/>
        </pc:sldMkLst>
        <pc:spChg chg="mod">
          <ac:chgData name="" userId="" providerId="" clId="Web-{4E95C976-B2CE-4E61-B4DC-7289E3B5FEAD}" dt="2019-06-14T01:51:40.124" v="132" actId="1076"/>
          <ac:spMkLst>
            <pc:docMk/>
            <pc:sldMk cId="382446325" sldId="280"/>
            <ac:spMk id="6" creationId="{6AB52436-B482-45E0-930F-6F7C39418BB7}"/>
          </ac:spMkLst>
        </pc:spChg>
      </pc:sldChg>
      <pc:sldChg chg="modSp">
        <pc:chgData name="" userId="" providerId="" clId="Web-{4E95C976-B2CE-4E61-B4DC-7289E3B5FEAD}" dt="2019-06-14T01:51:28.374" v="125" actId="20577"/>
        <pc:sldMkLst>
          <pc:docMk/>
          <pc:sldMk cId="2121049203" sldId="281"/>
        </pc:sldMkLst>
        <pc:spChg chg="mod">
          <ac:chgData name="" userId="" providerId="" clId="Web-{4E95C976-B2CE-4E61-B4DC-7289E3B5FEAD}" dt="2019-06-14T01:51:28.374" v="125" actId="20577"/>
          <ac:spMkLst>
            <pc:docMk/>
            <pc:sldMk cId="2121049203" sldId="281"/>
            <ac:spMk id="7" creationId="{A5CE9694-B326-4195-B9C8-C6AD080DEE75}"/>
          </ac:spMkLst>
        </pc:spChg>
      </pc:sldChg>
      <pc:sldChg chg="modSp">
        <pc:chgData name="" userId="" providerId="" clId="Web-{4E95C976-B2CE-4E61-B4DC-7289E3B5FEAD}" dt="2019-06-14T01:51:22.687" v="122" actId="1076"/>
        <pc:sldMkLst>
          <pc:docMk/>
          <pc:sldMk cId="1038816543" sldId="282"/>
        </pc:sldMkLst>
        <pc:spChg chg="mod">
          <ac:chgData name="" userId="" providerId="" clId="Web-{4E95C976-B2CE-4E61-B4DC-7289E3B5FEAD}" dt="2019-06-14T01:51:22.687" v="122" actId="1076"/>
          <ac:spMkLst>
            <pc:docMk/>
            <pc:sldMk cId="1038816543" sldId="282"/>
            <ac:spMk id="6" creationId="{16D806C6-B89D-4717-853B-35DC03A9B4C8}"/>
          </ac:spMkLst>
        </pc:spChg>
      </pc:sldChg>
      <pc:sldChg chg="modSp">
        <pc:chgData name="" userId="" providerId="" clId="Web-{4E95C976-B2CE-4E61-B4DC-7289E3B5FEAD}" dt="2019-06-14T01:51:02.233" v="115" actId="20577"/>
        <pc:sldMkLst>
          <pc:docMk/>
          <pc:sldMk cId="126371868" sldId="291"/>
        </pc:sldMkLst>
        <pc:spChg chg="mod">
          <ac:chgData name="" userId="" providerId="" clId="Web-{4E95C976-B2CE-4E61-B4DC-7289E3B5FEAD}" dt="2019-06-14T01:51:02.233" v="115" actId="20577"/>
          <ac:spMkLst>
            <pc:docMk/>
            <pc:sldMk cId="126371868" sldId="291"/>
            <ac:spMk id="6" creationId="{EE096E6A-0FCA-4418-AA8F-E12013047FCB}"/>
          </ac:spMkLst>
        </pc:spChg>
      </pc:sldChg>
      <pc:sldChg chg="modSp">
        <pc:chgData name="" userId="" providerId="" clId="Web-{4E95C976-B2CE-4E61-B4DC-7289E3B5FEAD}" dt="2019-06-14T01:50:57.983" v="111" actId="20577"/>
        <pc:sldMkLst>
          <pc:docMk/>
          <pc:sldMk cId="65214140" sldId="292"/>
        </pc:sldMkLst>
        <pc:spChg chg="mod">
          <ac:chgData name="" userId="" providerId="" clId="Web-{4E95C976-B2CE-4E61-B4DC-7289E3B5FEAD}" dt="2019-06-14T01:50:57.983" v="111" actId="20577"/>
          <ac:spMkLst>
            <pc:docMk/>
            <pc:sldMk cId="65214140" sldId="292"/>
            <ac:spMk id="6" creationId="{D9C7E8FF-0010-43FE-BBF9-F9CD17324660}"/>
          </ac:spMkLst>
        </pc:spChg>
      </pc:sldChg>
      <pc:sldChg chg="modSp">
        <pc:chgData name="" userId="" providerId="" clId="Web-{4E95C976-B2CE-4E61-B4DC-7289E3B5FEAD}" dt="2019-06-14T01:47:19.123" v="14" actId="20577"/>
        <pc:sldMkLst>
          <pc:docMk/>
          <pc:sldMk cId="1369483973" sldId="295"/>
        </pc:sldMkLst>
        <pc:spChg chg="mod">
          <ac:chgData name="" userId="" providerId="" clId="Web-{4E95C976-B2CE-4E61-B4DC-7289E3B5FEAD}" dt="2019-06-14T01:47:19.123" v="14" actId="20577"/>
          <ac:spMkLst>
            <pc:docMk/>
            <pc:sldMk cId="1369483973" sldId="295"/>
            <ac:spMk id="4" creationId="{04344381-6AEF-41CD-B6F7-FFBA1A2B44F8}"/>
          </ac:spMkLst>
        </pc:spChg>
      </pc:sldChg>
      <pc:sldChg chg="modSp">
        <pc:chgData name="" userId="" providerId="" clId="Web-{4E95C976-B2CE-4E61-B4DC-7289E3B5FEAD}" dt="2019-06-14T01:47:25.951" v="19" actId="14100"/>
        <pc:sldMkLst>
          <pc:docMk/>
          <pc:sldMk cId="1329898935" sldId="296"/>
        </pc:sldMkLst>
        <pc:spChg chg="mod">
          <ac:chgData name="" userId="" providerId="" clId="Web-{4E95C976-B2CE-4E61-B4DC-7289E3B5FEAD}" dt="2019-06-14T01:47:25.951" v="19" actId="14100"/>
          <ac:spMkLst>
            <pc:docMk/>
            <pc:sldMk cId="1329898935" sldId="296"/>
            <ac:spMk id="6" creationId="{947FEE95-F978-4F1E-8FE4-A6E44D658D18}"/>
          </ac:spMkLst>
        </pc:spChg>
      </pc:sldChg>
      <pc:sldChg chg="modSp">
        <pc:chgData name="" userId="" providerId="" clId="Web-{4E95C976-B2CE-4E61-B4DC-7289E3B5FEAD}" dt="2019-06-14T01:47:10.092" v="10" actId="20577"/>
        <pc:sldMkLst>
          <pc:docMk/>
          <pc:sldMk cId="142109068" sldId="298"/>
        </pc:sldMkLst>
        <pc:spChg chg="mod">
          <ac:chgData name="" userId="" providerId="" clId="Web-{4E95C976-B2CE-4E61-B4DC-7289E3B5FEAD}" dt="2019-06-14T01:47:10.092" v="10" actId="20577"/>
          <ac:spMkLst>
            <pc:docMk/>
            <pc:sldMk cId="142109068" sldId="298"/>
            <ac:spMk id="8" creationId="{F69910AA-2CAB-4766-AD5D-F2C3FA4865D6}"/>
          </ac:spMkLst>
        </pc:spChg>
      </pc:sldChg>
      <pc:sldChg chg="addSp modSp">
        <pc:chgData name="" userId="" providerId="" clId="Web-{4E95C976-B2CE-4E61-B4DC-7289E3B5FEAD}" dt="2019-06-14T01:47:57.108" v="27"/>
        <pc:sldMkLst>
          <pc:docMk/>
          <pc:sldMk cId="1511453483" sldId="299"/>
        </pc:sldMkLst>
        <pc:spChg chg="add">
          <ac:chgData name="" userId="" providerId="" clId="Web-{4E95C976-B2CE-4E61-B4DC-7289E3B5FEAD}" dt="2019-06-14T01:47:57.108" v="27"/>
          <ac:spMkLst>
            <pc:docMk/>
            <pc:sldMk cId="1511453483" sldId="299"/>
            <ac:spMk id="5" creationId="{5138BDE0-0506-449A-AB94-E37D671E44A1}"/>
          </ac:spMkLst>
        </pc:spChg>
        <pc:spChg chg="mod">
          <ac:chgData name="" userId="" providerId="" clId="Web-{4E95C976-B2CE-4E61-B4DC-7289E3B5FEAD}" dt="2019-06-14T01:47:56.357" v="24" actId="20577"/>
          <ac:spMkLst>
            <pc:docMk/>
            <pc:sldMk cId="1511453483" sldId="299"/>
            <ac:spMk id="6" creationId="{C26529B6-8CAB-48D9-8FCE-3D4C63C4DB54}"/>
          </ac:spMkLst>
        </pc:spChg>
      </pc:sldChg>
      <pc:sldChg chg="modSp">
        <pc:chgData name="" userId="" providerId="" clId="Web-{4E95C976-B2CE-4E61-B4DC-7289E3B5FEAD}" dt="2019-06-14T01:48:14.545" v="36" actId="20577"/>
        <pc:sldMkLst>
          <pc:docMk/>
          <pc:sldMk cId="1630932981" sldId="301"/>
        </pc:sldMkLst>
        <pc:spChg chg="mod">
          <ac:chgData name="" userId="" providerId="" clId="Web-{4E95C976-B2CE-4E61-B4DC-7289E3B5FEAD}" dt="2019-06-14T01:48:14.545" v="36" actId="20577"/>
          <ac:spMkLst>
            <pc:docMk/>
            <pc:sldMk cId="1630932981" sldId="301"/>
            <ac:spMk id="3" creationId="{609B248E-F6D5-48BC-B14B-A61A2D049DE3}"/>
          </ac:spMkLst>
        </pc:spChg>
      </pc:sldChg>
      <pc:sldChg chg="modSp">
        <pc:chgData name="" userId="" providerId="" clId="Web-{4E95C976-B2CE-4E61-B4DC-7289E3B5FEAD}" dt="2019-06-14T01:48:18.889" v="40" actId="20577"/>
        <pc:sldMkLst>
          <pc:docMk/>
          <pc:sldMk cId="1529888393" sldId="302"/>
        </pc:sldMkLst>
        <pc:spChg chg="mod">
          <ac:chgData name="" userId="" providerId="" clId="Web-{4E95C976-B2CE-4E61-B4DC-7289E3B5FEAD}" dt="2019-06-14T01:48:18.889" v="40" actId="20577"/>
          <ac:spMkLst>
            <pc:docMk/>
            <pc:sldMk cId="1529888393" sldId="302"/>
            <ac:spMk id="6" creationId="{AE671556-BBBB-4F6A-BC5D-7B6D1A719D4B}"/>
          </ac:spMkLst>
        </pc:spChg>
      </pc:sldChg>
      <pc:sldChg chg="modSp">
        <pc:chgData name="" userId="" providerId="" clId="Web-{4E95C976-B2CE-4E61-B4DC-7289E3B5FEAD}" dt="2019-06-14T01:48:26.873" v="48" actId="20577"/>
        <pc:sldMkLst>
          <pc:docMk/>
          <pc:sldMk cId="1457243398" sldId="303"/>
        </pc:sldMkLst>
        <pc:spChg chg="mod">
          <ac:chgData name="" userId="" providerId="" clId="Web-{4E95C976-B2CE-4E61-B4DC-7289E3B5FEAD}" dt="2019-06-14T01:48:26.873" v="48" actId="20577"/>
          <ac:spMkLst>
            <pc:docMk/>
            <pc:sldMk cId="1457243398" sldId="303"/>
            <ac:spMk id="4" creationId="{CCC9585D-E5AD-4784-B2E3-8DF5CB15E21B}"/>
          </ac:spMkLst>
        </pc:spChg>
      </pc:sldChg>
      <pc:sldChg chg="modSp">
        <pc:chgData name="" userId="" providerId="" clId="Web-{4E95C976-B2CE-4E61-B4DC-7289E3B5FEAD}" dt="2019-06-14T01:48:33.186" v="54" actId="20577"/>
        <pc:sldMkLst>
          <pc:docMk/>
          <pc:sldMk cId="1020209259" sldId="304"/>
        </pc:sldMkLst>
        <pc:spChg chg="mod">
          <ac:chgData name="" userId="" providerId="" clId="Web-{4E95C976-B2CE-4E61-B4DC-7289E3B5FEAD}" dt="2019-06-14T01:48:33.186" v="54" actId="20577"/>
          <ac:spMkLst>
            <pc:docMk/>
            <pc:sldMk cId="1020209259" sldId="304"/>
            <ac:spMk id="4" creationId="{3CD9CCCF-CF92-46A7-B099-16FDA915AC23}"/>
          </ac:spMkLst>
        </pc:spChg>
      </pc:sldChg>
      <pc:sldChg chg="modSp">
        <pc:chgData name="" userId="" providerId="" clId="Web-{4E95C976-B2CE-4E61-B4DC-7289E3B5FEAD}" dt="2019-06-14T01:48:30.654" v="52" actId="20577"/>
        <pc:sldMkLst>
          <pc:docMk/>
          <pc:sldMk cId="1831913292" sldId="305"/>
        </pc:sldMkLst>
        <pc:spChg chg="mod">
          <ac:chgData name="" userId="" providerId="" clId="Web-{4E95C976-B2CE-4E61-B4DC-7289E3B5FEAD}" dt="2019-06-14T01:48:30.654" v="52" actId="20577"/>
          <ac:spMkLst>
            <pc:docMk/>
            <pc:sldMk cId="1831913292" sldId="305"/>
            <ac:spMk id="4" creationId="{DB8A2F64-18A4-4462-B803-B1D85C05704C}"/>
          </ac:spMkLst>
        </pc:spChg>
      </pc:sldChg>
      <pc:sldChg chg="modSp">
        <pc:chgData name="" userId="" providerId="" clId="Web-{4E95C976-B2CE-4E61-B4DC-7289E3B5FEAD}" dt="2019-06-14T01:48:41.592" v="62" actId="1076"/>
        <pc:sldMkLst>
          <pc:docMk/>
          <pc:sldMk cId="1043482949" sldId="306"/>
        </pc:sldMkLst>
        <pc:spChg chg="mod">
          <ac:chgData name="" userId="" providerId="" clId="Web-{4E95C976-B2CE-4E61-B4DC-7289E3B5FEAD}" dt="2019-06-14T01:48:41.592" v="62" actId="1076"/>
          <ac:spMkLst>
            <pc:docMk/>
            <pc:sldMk cId="1043482949" sldId="306"/>
            <ac:spMk id="4" creationId="{F674418E-0EDA-4A78-9CD2-93BE34609341}"/>
          </ac:spMkLst>
        </pc:spChg>
      </pc:sldChg>
      <pc:sldChg chg="modSp">
        <pc:chgData name="" userId="" providerId="" clId="Web-{4E95C976-B2CE-4E61-B4DC-7289E3B5FEAD}" dt="2019-06-14T01:50:30.311" v="97" actId="20577"/>
        <pc:sldMkLst>
          <pc:docMk/>
          <pc:sldMk cId="933798964" sldId="324"/>
        </pc:sldMkLst>
        <pc:spChg chg="mod">
          <ac:chgData name="" userId="" providerId="" clId="Web-{4E95C976-B2CE-4E61-B4DC-7289E3B5FEAD}" dt="2019-06-14T01:50:30.311" v="97" actId="20577"/>
          <ac:spMkLst>
            <pc:docMk/>
            <pc:sldMk cId="933798964" sldId="324"/>
            <ac:spMk id="6" creationId="{78690DB6-79FE-400D-815F-2D043B67C3C9}"/>
          </ac:spMkLst>
        </pc:spChg>
      </pc:sldChg>
      <pc:sldChg chg="modSp">
        <pc:chgData name="" userId="" providerId="" clId="Web-{4E95C976-B2CE-4E61-B4DC-7289E3B5FEAD}" dt="2019-06-14T01:50:37.311" v="101" actId="20577"/>
        <pc:sldMkLst>
          <pc:docMk/>
          <pc:sldMk cId="1205777098" sldId="327"/>
        </pc:sldMkLst>
        <pc:spChg chg="mod">
          <ac:chgData name="" userId="" providerId="" clId="Web-{4E95C976-B2CE-4E61-B4DC-7289E3B5FEAD}" dt="2019-06-14T01:50:37.311" v="101" actId="20577"/>
          <ac:spMkLst>
            <pc:docMk/>
            <pc:sldMk cId="1205777098" sldId="327"/>
            <ac:spMk id="4" creationId="{2B2F482F-F3CC-432A-AE8E-C81189F6DB0E}"/>
          </ac:spMkLst>
        </pc:spChg>
      </pc:sldChg>
      <pc:sldChg chg="modSp">
        <pc:chgData name="" userId="" providerId="" clId="Web-{4E95C976-B2CE-4E61-B4DC-7289E3B5FEAD}" dt="2019-06-14T01:50:53.578" v="107" actId="20577"/>
        <pc:sldMkLst>
          <pc:docMk/>
          <pc:sldMk cId="1156152620" sldId="338"/>
        </pc:sldMkLst>
        <pc:spChg chg="mod">
          <ac:chgData name="" userId="" providerId="" clId="Web-{4E95C976-B2CE-4E61-B4DC-7289E3B5FEAD}" dt="2019-06-14T01:50:53.578" v="107" actId="20577"/>
          <ac:spMkLst>
            <pc:docMk/>
            <pc:sldMk cId="1156152620" sldId="338"/>
            <ac:spMk id="4" creationId="{B84CDB8F-D76A-4EA2-8628-61EFFE1DCC02}"/>
          </ac:spMkLst>
        </pc:spChg>
      </pc:sldChg>
      <pc:sldChg chg="modSp">
        <pc:chgData name="" userId="" providerId="" clId="Web-{4E95C976-B2CE-4E61-B4DC-7289E3B5FEAD}" dt="2019-06-14T01:48:23.217" v="44" actId="20577"/>
        <pc:sldMkLst>
          <pc:docMk/>
          <pc:sldMk cId="871064583" sldId="340"/>
        </pc:sldMkLst>
        <pc:spChg chg="mod">
          <ac:chgData name="" userId="" providerId="" clId="Web-{4E95C976-B2CE-4E61-B4DC-7289E3B5FEAD}" dt="2019-06-14T01:48:23.217" v="44" actId="20577"/>
          <ac:spMkLst>
            <pc:docMk/>
            <pc:sldMk cId="871064583" sldId="340"/>
            <ac:spMk id="4" creationId="{88285B9B-EE20-4C7C-8E46-5F4063A14602}"/>
          </ac:spMkLst>
        </pc:spChg>
      </pc:sldChg>
      <pc:sldChg chg="modSp">
        <pc:chgData name="" userId="" providerId="" clId="Web-{4E95C976-B2CE-4E61-B4DC-7289E3B5FEAD}" dt="2019-06-14T01:49:08.842" v="72" actId="1076"/>
        <pc:sldMkLst>
          <pc:docMk/>
          <pc:sldMk cId="1340916392" sldId="364"/>
        </pc:sldMkLst>
        <pc:spChg chg="mod">
          <ac:chgData name="" userId="" providerId="" clId="Web-{4E95C976-B2CE-4E61-B4DC-7289E3B5FEAD}" dt="2019-06-14T01:49:08.842" v="72" actId="1076"/>
          <ac:spMkLst>
            <pc:docMk/>
            <pc:sldMk cId="1340916392" sldId="364"/>
            <ac:spMk id="7" creationId="{00000000-0000-0000-0000-000000000000}"/>
          </ac:spMkLst>
        </pc:spChg>
        <pc:picChg chg="mod">
          <ac:chgData name="" userId="" providerId="" clId="Web-{4E95C976-B2CE-4E61-B4DC-7289E3B5FEAD}" dt="2019-06-14T01:48:50.280" v="63" actId="14100"/>
          <ac:picMkLst>
            <pc:docMk/>
            <pc:sldMk cId="1340916392" sldId="364"/>
            <ac:picMk id="6" creationId="{00000000-0000-0000-0000-000000000000}"/>
          </ac:picMkLst>
        </pc:picChg>
      </pc:sldChg>
      <pc:sldChg chg="modSp">
        <pc:chgData name="" userId="" providerId="" clId="Web-{4E95C976-B2CE-4E61-B4DC-7289E3B5FEAD}" dt="2019-06-14T01:49:42.124" v="84" actId="1076"/>
        <pc:sldMkLst>
          <pc:docMk/>
          <pc:sldMk cId="1088408726" sldId="365"/>
        </pc:sldMkLst>
        <pc:spChg chg="mod">
          <ac:chgData name="" userId="" providerId="" clId="Web-{4E95C976-B2CE-4E61-B4DC-7289E3B5FEAD}" dt="2019-06-14T01:49:42.124" v="84" actId="1076"/>
          <ac:spMkLst>
            <pc:docMk/>
            <pc:sldMk cId="1088408726" sldId="365"/>
            <ac:spMk id="4" creationId="{00000000-0000-0000-0000-000000000000}"/>
          </ac:spMkLst>
        </pc:spChg>
      </pc:sldChg>
      <pc:sldChg chg="modSp">
        <pc:chgData name="" userId="" providerId="" clId="Web-{4E95C976-B2CE-4E61-B4DC-7289E3B5FEAD}" dt="2019-06-14T01:49:59.983" v="94" actId="1076"/>
        <pc:sldMkLst>
          <pc:docMk/>
          <pc:sldMk cId="619752736" sldId="366"/>
        </pc:sldMkLst>
        <pc:spChg chg="mod">
          <ac:chgData name="" userId="" providerId="" clId="Web-{4E95C976-B2CE-4E61-B4DC-7289E3B5FEAD}" dt="2019-06-14T01:49:59.983" v="94" actId="1076"/>
          <ac:spMkLst>
            <pc:docMk/>
            <pc:sldMk cId="619752736" sldId="366"/>
            <ac:spMk id="8" creationId="{466573C7-87B3-4FA2-B477-E66E1BB86DD4}"/>
          </ac:spMkLst>
        </pc:spChg>
      </pc:sldChg>
      <pc:sldChg chg="modSp">
        <pc:chgData name="" userId="" providerId="" clId="Web-{4E95C976-B2CE-4E61-B4DC-7289E3B5FEAD}" dt="2019-06-14T01:50:50.046" v="105" actId="20577"/>
        <pc:sldMkLst>
          <pc:docMk/>
          <pc:sldMk cId="448764880" sldId="455"/>
        </pc:sldMkLst>
        <pc:spChg chg="mod">
          <ac:chgData name="" userId="" providerId="" clId="Web-{4E95C976-B2CE-4E61-B4DC-7289E3B5FEAD}" dt="2019-06-14T01:50:50.046" v="105" actId="20577"/>
          <ac:spMkLst>
            <pc:docMk/>
            <pc:sldMk cId="448764880" sldId="455"/>
            <ac:spMk id="6" creationId="{CEBE3380-BCAA-4BD5-953E-0466A02A7DE9}"/>
          </ac:spMkLst>
        </pc:spChg>
      </pc:sldChg>
    </pc:docChg>
  </pc:docChgLst>
  <pc:docChgLst>
    <pc:chgData clId="Web-{637F9652-128A-4AED-8B2D-47D67488AEE7}"/>
    <pc:docChg chg="modSld">
      <pc:chgData name="" userId="" providerId="" clId="Web-{637F9652-128A-4AED-8B2D-47D67488AEE7}" dt="2019-06-17T03:47:03.841" v="133" actId="1076"/>
      <pc:docMkLst>
        <pc:docMk/>
      </pc:docMkLst>
      <pc:sldChg chg="modSp">
        <pc:chgData name="" userId="" providerId="" clId="Web-{637F9652-128A-4AED-8B2D-47D67488AEE7}" dt="2019-06-17T03:43:00.214" v="44" actId="20577"/>
        <pc:sldMkLst>
          <pc:docMk/>
          <pc:sldMk cId="1207579033" sldId="269"/>
        </pc:sldMkLst>
        <pc:spChg chg="mod">
          <ac:chgData name="" userId="" providerId="" clId="Web-{637F9652-128A-4AED-8B2D-47D67488AEE7}" dt="2019-06-17T03:43:00.214" v="44" actId="20577"/>
          <ac:spMkLst>
            <pc:docMk/>
            <pc:sldMk cId="1207579033" sldId="269"/>
            <ac:spMk id="4" creationId="{62804EEA-A0B7-41F6-8F0C-4D5E578FE9F5}"/>
          </ac:spMkLst>
        </pc:spChg>
      </pc:sldChg>
      <pc:sldChg chg="modSp">
        <pc:chgData name="" userId="" providerId="" clId="Web-{637F9652-128A-4AED-8B2D-47D67488AEE7}" dt="2019-06-17T03:42:09.573" v="43" actId="14100"/>
        <pc:sldMkLst>
          <pc:docMk/>
          <pc:sldMk cId="1723610528" sldId="279"/>
        </pc:sldMkLst>
        <pc:spChg chg="mod">
          <ac:chgData name="" userId="" providerId="" clId="Web-{637F9652-128A-4AED-8B2D-47D67488AEE7}" dt="2019-06-17T03:42:09.573" v="43" actId="14100"/>
          <ac:spMkLst>
            <pc:docMk/>
            <pc:sldMk cId="1723610528" sldId="279"/>
            <ac:spMk id="4" creationId="{A2AD3322-4F08-4B82-8D52-E690DFDE2CD2}"/>
          </ac:spMkLst>
        </pc:spChg>
      </pc:sldChg>
      <pc:sldChg chg="modSp">
        <pc:chgData name="" userId="" providerId="" clId="Web-{637F9652-128A-4AED-8B2D-47D67488AEE7}" dt="2019-06-17T03:43:08.152" v="50" actId="14100"/>
        <pc:sldMkLst>
          <pc:docMk/>
          <pc:sldMk cId="382446325" sldId="280"/>
        </pc:sldMkLst>
        <pc:spChg chg="mod">
          <ac:chgData name="" userId="" providerId="" clId="Web-{637F9652-128A-4AED-8B2D-47D67488AEE7}" dt="2019-06-17T03:43:08.152" v="50" actId="14100"/>
          <ac:spMkLst>
            <pc:docMk/>
            <pc:sldMk cId="382446325" sldId="280"/>
            <ac:spMk id="6" creationId="{6AB52436-B482-45E0-930F-6F7C39418BB7}"/>
          </ac:spMkLst>
        </pc:spChg>
      </pc:sldChg>
      <pc:sldChg chg="modSp">
        <pc:chgData name="" userId="" providerId="" clId="Web-{637F9652-128A-4AED-8B2D-47D67488AEE7}" dt="2019-06-17T03:43:12.777" v="51" actId="20577"/>
        <pc:sldMkLst>
          <pc:docMk/>
          <pc:sldMk cId="2121049203" sldId="281"/>
        </pc:sldMkLst>
        <pc:spChg chg="mod">
          <ac:chgData name="" userId="" providerId="" clId="Web-{637F9652-128A-4AED-8B2D-47D67488AEE7}" dt="2019-06-17T03:43:12.777" v="51" actId="20577"/>
          <ac:spMkLst>
            <pc:docMk/>
            <pc:sldMk cId="2121049203" sldId="281"/>
            <ac:spMk id="7" creationId="{A5CE9694-B326-4195-B9C8-C6AD080DEE75}"/>
          </ac:spMkLst>
        </pc:spChg>
      </pc:sldChg>
      <pc:sldChg chg="modSp">
        <pc:chgData name="" userId="" providerId="" clId="Web-{637F9652-128A-4AED-8B2D-47D67488AEE7}" dt="2019-06-17T03:43:21.464" v="57" actId="1076"/>
        <pc:sldMkLst>
          <pc:docMk/>
          <pc:sldMk cId="1038816543" sldId="282"/>
        </pc:sldMkLst>
        <pc:spChg chg="mod">
          <ac:chgData name="" userId="" providerId="" clId="Web-{637F9652-128A-4AED-8B2D-47D67488AEE7}" dt="2019-06-17T03:43:21.464" v="57" actId="1076"/>
          <ac:spMkLst>
            <pc:docMk/>
            <pc:sldMk cId="1038816543" sldId="282"/>
            <ac:spMk id="6" creationId="{16D806C6-B89D-4717-853B-35DC03A9B4C8}"/>
          </ac:spMkLst>
        </pc:spChg>
      </pc:sldChg>
      <pc:sldChg chg="modSp">
        <pc:chgData name="" userId="" providerId="" clId="Web-{637F9652-128A-4AED-8B2D-47D67488AEE7}" dt="2019-06-17T03:43:39.792" v="62" actId="20577"/>
        <pc:sldMkLst>
          <pc:docMk/>
          <pc:sldMk cId="1670168692" sldId="283"/>
        </pc:sldMkLst>
        <pc:spChg chg="mod">
          <ac:chgData name="" userId="" providerId="" clId="Web-{637F9652-128A-4AED-8B2D-47D67488AEE7}" dt="2019-06-17T03:43:39.792" v="62" actId="20577"/>
          <ac:spMkLst>
            <pc:docMk/>
            <pc:sldMk cId="1670168692" sldId="283"/>
            <ac:spMk id="6" creationId="{3C04018E-103E-453F-8C2D-21806B8D3F57}"/>
          </ac:spMkLst>
        </pc:spChg>
      </pc:sldChg>
      <pc:sldChg chg="modSp">
        <pc:chgData name="" userId="" providerId="" clId="Web-{637F9652-128A-4AED-8B2D-47D67488AEE7}" dt="2019-06-17T03:43:47.121" v="65" actId="20577"/>
        <pc:sldMkLst>
          <pc:docMk/>
          <pc:sldMk cId="1128851649" sldId="284"/>
        </pc:sldMkLst>
        <pc:spChg chg="mod">
          <ac:chgData name="" userId="" providerId="" clId="Web-{637F9652-128A-4AED-8B2D-47D67488AEE7}" dt="2019-06-17T03:43:47.121" v="65" actId="20577"/>
          <ac:spMkLst>
            <pc:docMk/>
            <pc:sldMk cId="1128851649" sldId="284"/>
            <ac:spMk id="5" creationId="{0EBD9776-1292-924C-83C0-9FCA1DCFA9FB}"/>
          </ac:spMkLst>
        </pc:spChg>
      </pc:sldChg>
      <pc:sldChg chg="modSp">
        <pc:chgData name="" userId="" providerId="" clId="Web-{637F9652-128A-4AED-8B2D-47D67488AEE7}" dt="2019-06-17T03:44:45.387" v="68" actId="20577"/>
        <pc:sldMkLst>
          <pc:docMk/>
          <pc:sldMk cId="126371868" sldId="291"/>
        </pc:sldMkLst>
        <pc:spChg chg="mod">
          <ac:chgData name="" userId="" providerId="" clId="Web-{637F9652-128A-4AED-8B2D-47D67488AEE7}" dt="2019-06-17T03:44:45.387" v="68" actId="20577"/>
          <ac:spMkLst>
            <pc:docMk/>
            <pc:sldMk cId="126371868" sldId="291"/>
            <ac:spMk id="6" creationId="{EE096E6A-0FCA-4418-AA8F-E12013047FCB}"/>
          </ac:spMkLst>
        </pc:spChg>
      </pc:sldChg>
      <pc:sldChg chg="modSp">
        <pc:chgData name="" userId="" providerId="" clId="Web-{637F9652-128A-4AED-8B2D-47D67488AEE7}" dt="2019-06-17T03:41:51.589" v="37" actId="1076"/>
        <pc:sldMkLst>
          <pc:docMk/>
          <pc:sldMk cId="65214140" sldId="292"/>
        </pc:sldMkLst>
        <pc:spChg chg="mod">
          <ac:chgData name="" userId="" providerId="" clId="Web-{637F9652-128A-4AED-8B2D-47D67488AEE7}" dt="2019-06-17T03:41:51.589" v="37" actId="1076"/>
          <ac:spMkLst>
            <pc:docMk/>
            <pc:sldMk cId="65214140" sldId="292"/>
            <ac:spMk id="6" creationId="{D9C7E8FF-0010-43FE-BBF9-F9CD17324660}"/>
          </ac:spMkLst>
        </pc:spChg>
      </pc:sldChg>
      <pc:sldChg chg="modSp">
        <pc:chgData name="" userId="" providerId="" clId="Web-{637F9652-128A-4AED-8B2D-47D67488AEE7}" dt="2019-06-17T03:45:22.527" v="83" actId="20577"/>
        <pc:sldMkLst>
          <pc:docMk/>
          <pc:sldMk cId="1369483973" sldId="295"/>
        </pc:sldMkLst>
        <pc:spChg chg="mod">
          <ac:chgData name="" userId="" providerId="" clId="Web-{637F9652-128A-4AED-8B2D-47D67488AEE7}" dt="2019-06-17T03:45:22.527" v="83" actId="20577"/>
          <ac:spMkLst>
            <pc:docMk/>
            <pc:sldMk cId="1369483973" sldId="295"/>
            <ac:spMk id="4" creationId="{04344381-6AEF-41CD-B6F7-FFBA1A2B44F8}"/>
          </ac:spMkLst>
        </pc:spChg>
      </pc:sldChg>
      <pc:sldChg chg="modSp">
        <pc:chgData name="" userId="" providerId="" clId="Web-{637F9652-128A-4AED-8B2D-47D67488AEE7}" dt="2019-06-17T03:45:18.434" v="82" actId="14100"/>
        <pc:sldMkLst>
          <pc:docMk/>
          <pc:sldMk cId="1329898935" sldId="296"/>
        </pc:sldMkLst>
        <pc:spChg chg="mod">
          <ac:chgData name="" userId="" providerId="" clId="Web-{637F9652-128A-4AED-8B2D-47D67488AEE7}" dt="2019-06-17T03:45:18.434" v="82" actId="14100"/>
          <ac:spMkLst>
            <pc:docMk/>
            <pc:sldMk cId="1329898935" sldId="296"/>
            <ac:spMk id="6" creationId="{947FEE95-F978-4F1E-8FE4-A6E44D658D18}"/>
          </ac:spMkLst>
        </pc:spChg>
      </pc:sldChg>
      <pc:sldChg chg="modSp">
        <pc:chgData name="" userId="" providerId="" clId="Web-{637F9652-128A-4AED-8B2D-47D67488AEE7}" dt="2019-06-17T03:45:36.621" v="91" actId="14100"/>
        <pc:sldMkLst>
          <pc:docMk/>
          <pc:sldMk cId="142109068" sldId="298"/>
        </pc:sldMkLst>
        <pc:spChg chg="mod">
          <ac:chgData name="" userId="" providerId="" clId="Web-{637F9652-128A-4AED-8B2D-47D67488AEE7}" dt="2019-06-17T03:45:36.621" v="91" actId="14100"/>
          <ac:spMkLst>
            <pc:docMk/>
            <pc:sldMk cId="142109068" sldId="298"/>
            <ac:spMk id="8" creationId="{F69910AA-2CAB-4766-AD5D-F2C3FA4865D6}"/>
          </ac:spMkLst>
        </pc:spChg>
      </pc:sldChg>
      <pc:sldChg chg="modSp">
        <pc:chgData name="" userId="" providerId="" clId="Web-{637F9652-128A-4AED-8B2D-47D67488AEE7}" dt="2019-06-17T03:45:41.449" v="92" actId="20577"/>
        <pc:sldMkLst>
          <pc:docMk/>
          <pc:sldMk cId="1511453483" sldId="299"/>
        </pc:sldMkLst>
        <pc:spChg chg="mod">
          <ac:chgData name="" userId="" providerId="" clId="Web-{637F9652-128A-4AED-8B2D-47D67488AEE7}" dt="2019-06-17T03:45:41.449" v="92" actId="20577"/>
          <ac:spMkLst>
            <pc:docMk/>
            <pc:sldMk cId="1511453483" sldId="299"/>
            <ac:spMk id="5" creationId="{5138BDE0-0506-449A-AB94-E37D671E44A1}"/>
          </ac:spMkLst>
        </pc:spChg>
      </pc:sldChg>
      <pc:sldChg chg="modSp">
        <pc:chgData name="" userId="" providerId="" clId="Web-{637F9652-128A-4AED-8B2D-47D67488AEE7}" dt="2019-06-17T03:45:55.825" v="100" actId="1076"/>
        <pc:sldMkLst>
          <pc:docMk/>
          <pc:sldMk cId="1630932981" sldId="301"/>
        </pc:sldMkLst>
        <pc:spChg chg="mod">
          <ac:chgData name="" userId="" providerId="" clId="Web-{637F9652-128A-4AED-8B2D-47D67488AEE7}" dt="2019-06-17T03:45:55.825" v="100" actId="1076"/>
          <ac:spMkLst>
            <pc:docMk/>
            <pc:sldMk cId="1630932981" sldId="301"/>
            <ac:spMk id="3" creationId="{609B248E-F6D5-48BC-B14B-A61A2D049DE3}"/>
          </ac:spMkLst>
        </pc:spChg>
      </pc:sldChg>
      <pc:sldChg chg="modSp">
        <pc:chgData name="" userId="" providerId="" clId="Web-{637F9652-128A-4AED-8B2D-47D67488AEE7}" dt="2019-06-17T03:46:00.121" v="101" actId="20577"/>
        <pc:sldMkLst>
          <pc:docMk/>
          <pc:sldMk cId="1529888393" sldId="302"/>
        </pc:sldMkLst>
        <pc:spChg chg="mod">
          <ac:chgData name="" userId="" providerId="" clId="Web-{637F9652-128A-4AED-8B2D-47D67488AEE7}" dt="2019-06-17T03:46:00.121" v="101" actId="20577"/>
          <ac:spMkLst>
            <pc:docMk/>
            <pc:sldMk cId="1529888393" sldId="302"/>
            <ac:spMk id="6" creationId="{AE671556-BBBB-4F6A-BC5D-7B6D1A719D4B}"/>
          </ac:spMkLst>
        </pc:spChg>
      </pc:sldChg>
      <pc:sldChg chg="modSp">
        <pc:chgData name="" userId="" providerId="" clId="Web-{637F9652-128A-4AED-8B2D-47D67488AEE7}" dt="2019-06-17T03:46:13.262" v="110" actId="1076"/>
        <pc:sldMkLst>
          <pc:docMk/>
          <pc:sldMk cId="1457243398" sldId="303"/>
        </pc:sldMkLst>
        <pc:spChg chg="mod">
          <ac:chgData name="" userId="" providerId="" clId="Web-{637F9652-128A-4AED-8B2D-47D67488AEE7}" dt="2019-06-17T03:46:13.262" v="110" actId="1076"/>
          <ac:spMkLst>
            <pc:docMk/>
            <pc:sldMk cId="1457243398" sldId="303"/>
            <ac:spMk id="4" creationId="{CCC9585D-E5AD-4784-B2E3-8DF5CB15E21B}"/>
          </ac:spMkLst>
        </pc:spChg>
      </pc:sldChg>
      <pc:sldChg chg="modSp">
        <pc:chgData name="" userId="" providerId="" clId="Web-{637F9652-128A-4AED-8B2D-47D67488AEE7}" dt="2019-06-17T03:46:23.356" v="117" actId="14100"/>
        <pc:sldMkLst>
          <pc:docMk/>
          <pc:sldMk cId="1020209259" sldId="304"/>
        </pc:sldMkLst>
        <pc:spChg chg="mod">
          <ac:chgData name="" userId="" providerId="" clId="Web-{637F9652-128A-4AED-8B2D-47D67488AEE7}" dt="2019-06-17T03:46:23.356" v="117" actId="14100"/>
          <ac:spMkLst>
            <pc:docMk/>
            <pc:sldMk cId="1020209259" sldId="304"/>
            <ac:spMk id="4" creationId="{3CD9CCCF-CF92-46A7-B099-16FDA915AC23}"/>
          </ac:spMkLst>
        </pc:spChg>
      </pc:sldChg>
      <pc:sldChg chg="modSp">
        <pc:chgData name="" userId="" providerId="" clId="Web-{637F9652-128A-4AED-8B2D-47D67488AEE7}" dt="2019-06-17T03:46:16.293" v="111" actId="20577"/>
        <pc:sldMkLst>
          <pc:docMk/>
          <pc:sldMk cId="1831913292" sldId="305"/>
        </pc:sldMkLst>
        <pc:spChg chg="mod">
          <ac:chgData name="" userId="" providerId="" clId="Web-{637F9652-128A-4AED-8B2D-47D67488AEE7}" dt="2019-06-17T03:46:16.293" v="111" actId="20577"/>
          <ac:spMkLst>
            <pc:docMk/>
            <pc:sldMk cId="1831913292" sldId="305"/>
            <ac:spMk id="4" creationId="{DB8A2F64-18A4-4462-B803-B1D85C05704C}"/>
          </ac:spMkLst>
        </pc:spChg>
      </pc:sldChg>
      <pc:sldChg chg="modSp">
        <pc:chgData name="" userId="" providerId="" clId="Web-{637F9652-128A-4AED-8B2D-47D67488AEE7}" dt="2019-06-17T03:46:30.043" v="121" actId="1076"/>
        <pc:sldMkLst>
          <pc:docMk/>
          <pc:sldMk cId="1043482949" sldId="306"/>
        </pc:sldMkLst>
        <pc:spChg chg="mod">
          <ac:chgData name="" userId="" providerId="" clId="Web-{637F9652-128A-4AED-8B2D-47D67488AEE7}" dt="2019-06-17T03:46:30.043" v="121" actId="1076"/>
          <ac:spMkLst>
            <pc:docMk/>
            <pc:sldMk cId="1043482949" sldId="306"/>
            <ac:spMk id="4" creationId="{F674418E-0EDA-4A78-9CD2-93BE34609341}"/>
          </ac:spMkLst>
        </pc:spChg>
      </pc:sldChg>
      <pc:sldChg chg="modSp">
        <pc:chgData name="" userId="" providerId="" clId="Web-{637F9652-128A-4AED-8B2D-47D67488AEE7}" dt="2019-06-17T03:46:55.497" v="129" actId="1076"/>
        <pc:sldMkLst>
          <pc:docMk/>
          <pc:sldMk cId="933798964" sldId="324"/>
        </pc:sldMkLst>
        <pc:spChg chg="mod">
          <ac:chgData name="" userId="" providerId="" clId="Web-{637F9652-128A-4AED-8B2D-47D67488AEE7}" dt="2019-06-17T03:46:55.497" v="129" actId="1076"/>
          <ac:spMkLst>
            <pc:docMk/>
            <pc:sldMk cId="933798964" sldId="324"/>
            <ac:spMk id="6" creationId="{78690DB6-79FE-400D-815F-2D043B67C3C9}"/>
          </ac:spMkLst>
        </pc:spChg>
      </pc:sldChg>
      <pc:sldChg chg="modSp">
        <pc:chgData name="" userId="" providerId="" clId="Web-{637F9652-128A-4AED-8B2D-47D67488AEE7}" dt="2019-06-17T03:47:03.841" v="133" actId="1076"/>
        <pc:sldMkLst>
          <pc:docMk/>
          <pc:sldMk cId="1205777098" sldId="327"/>
        </pc:sldMkLst>
        <pc:spChg chg="mod">
          <ac:chgData name="" userId="" providerId="" clId="Web-{637F9652-128A-4AED-8B2D-47D67488AEE7}" dt="2019-06-17T03:47:03.841" v="133" actId="1076"/>
          <ac:spMkLst>
            <pc:docMk/>
            <pc:sldMk cId="1205777098" sldId="327"/>
            <ac:spMk id="4" creationId="{2B2F482F-F3CC-432A-AE8E-C81189F6DB0E}"/>
          </ac:spMkLst>
        </pc:spChg>
      </pc:sldChg>
      <pc:sldChg chg="modSp">
        <pc:chgData name="" userId="" providerId="" clId="Web-{637F9652-128A-4AED-8B2D-47D67488AEE7}" dt="2019-06-17T03:45:00.762" v="75" actId="14100"/>
        <pc:sldMkLst>
          <pc:docMk/>
          <pc:sldMk cId="1156152620" sldId="338"/>
        </pc:sldMkLst>
        <pc:spChg chg="mod">
          <ac:chgData name="" userId="" providerId="" clId="Web-{637F9652-128A-4AED-8B2D-47D67488AEE7}" dt="2019-06-17T03:45:00.762" v="75" actId="14100"/>
          <ac:spMkLst>
            <pc:docMk/>
            <pc:sldMk cId="1156152620" sldId="338"/>
            <ac:spMk id="4" creationId="{B84CDB8F-D76A-4EA2-8628-61EFFE1DCC02}"/>
          </ac:spMkLst>
        </pc:spChg>
      </pc:sldChg>
      <pc:sldChg chg="modSp">
        <pc:chgData name="" userId="" providerId="" clId="Web-{637F9652-128A-4AED-8B2D-47D67488AEE7}" dt="2019-06-17T03:46:04.668" v="104" actId="20577"/>
        <pc:sldMkLst>
          <pc:docMk/>
          <pc:sldMk cId="871064583" sldId="340"/>
        </pc:sldMkLst>
        <pc:spChg chg="mod">
          <ac:chgData name="" userId="" providerId="" clId="Web-{637F9652-128A-4AED-8B2D-47D67488AEE7}" dt="2019-06-17T03:46:04.668" v="104" actId="20577"/>
          <ac:spMkLst>
            <pc:docMk/>
            <pc:sldMk cId="871064583" sldId="340"/>
            <ac:spMk id="4" creationId="{88285B9B-EE20-4C7C-8E46-5F4063A14602}"/>
          </ac:spMkLst>
        </pc:spChg>
      </pc:sldChg>
      <pc:sldChg chg="modSp">
        <pc:chgData name="" userId="" providerId="" clId="Web-{637F9652-128A-4AED-8B2D-47D67488AEE7}" dt="2019-06-17T03:46:43.809" v="125" actId="1076"/>
        <pc:sldMkLst>
          <pc:docMk/>
          <pc:sldMk cId="619752736" sldId="366"/>
        </pc:sldMkLst>
        <pc:spChg chg="mod">
          <ac:chgData name="" userId="" providerId="" clId="Web-{637F9652-128A-4AED-8B2D-47D67488AEE7}" dt="2019-06-17T03:46:43.809" v="125" actId="1076"/>
          <ac:spMkLst>
            <pc:docMk/>
            <pc:sldMk cId="619752736" sldId="366"/>
            <ac:spMk id="8" creationId="{466573C7-87B3-4FA2-B477-E66E1BB86DD4}"/>
          </ac:spMkLst>
        </pc:spChg>
      </pc:sldChg>
      <pc:sldChg chg="modSp">
        <pc:chgData name="" userId="" providerId="" clId="Web-{637F9652-128A-4AED-8B2D-47D67488AEE7}" dt="2019-06-17T03:41:30.120" v="31" actId="20577"/>
        <pc:sldMkLst>
          <pc:docMk/>
          <pc:sldMk cId="107637001" sldId="377"/>
        </pc:sldMkLst>
        <pc:spChg chg="mod">
          <ac:chgData name="" userId="" providerId="" clId="Web-{637F9652-128A-4AED-8B2D-47D67488AEE7}" dt="2019-06-17T03:41:30.120" v="31" actId="20577"/>
          <ac:spMkLst>
            <pc:docMk/>
            <pc:sldMk cId="107637001" sldId="377"/>
            <ac:spMk id="5" creationId="{62FDEB13-374F-244F-877A-6B2B73ACDD87}"/>
          </ac:spMkLst>
        </pc:spChg>
      </pc:sldChg>
      <pc:sldChg chg="modSp">
        <pc:chgData name="" userId="" providerId="" clId="Web-{637F9652-128A-4AED-8B2D-47D67488AEE7}" dt="2019-06-17T03:39:23.619" v="13" actId="1076"/>
        <pc:sldMkLst>
          <pc:docMk/>
          <pc:sldMk cId="1049908222" sldId="402"/>
        </pc:sldMkLst>
        <pc:spChg chg="mod">
          <ac:chgData name="" userId="" providerId="" clId="Web-{637F9652-128A-4AED-8B2D-47D67488AEE7}" dt="2019-06-17T03:39:23.619" v="13" actId="1076"/>
          <ac:spMkLst>
            <pc:docMk/>
            <pc:sldMk cId="1049908222" sldId="402"/>
            <ac:spMk id="2" creationId="{6DE061A8-10E9-4E67-912F-687E00865164}"/>
          </ac:spMkLst>
        </pc:spChg>
      </pc:sldChg>
      <pc:sldChg chg="modSp">
        <pc:chgData name="" userId="" providerId="" clId="Web-{637F9652-128A-4AED-8B2D-47D67488AEE7}" dt="2019-06-17T03:40:01.416" v="20" actId="1076"/>
        <pc:sldMkLst>
          <pc:docMk/>
          <pc:sldMk cId="2081843402" sldId="403"/>
        </pc:sldMkLst>
        <pc:spChg chg="mod">
          <ac:chgData name="" userId="" providerId="" clId="Web-{637F9652-128A-4AED-8B2D-47D67488AEE7}" dt="2019-06-17T03:40:01.416" v="20" actId="1076"/>
          <ac:spMkLst>
            <pc:docMk/>
            <pc:sldMk cId="2081843402" sldId="403"/>
            <ac:spMk id="7" creationId="{9BB21F7E-FE73-47C9-BD5A-24A0099A682E}"/>
          </ac:spMkLst>
        </pc:spChg>
      </pc:sldChg>
      <pc:sldChg chg="modSp">
        <pc:chgData name="" userId="" providerId="" clId="Web-{637F9652-128A-4AED-8B2D-47D67488AEE7}" dt="2019-06-17T03:36:41.196" v="2" actId="20577"/>
        <pc:sldMkLst>
          <pc:docMk/>
          <pc:sldMk cId="1854567379" sldId="425"/>
        </pc:sldMkLst>
        <pc:spChg chg="mod">
          <ac:chgData name="" userId="" providerId="" clId="Web-{637F9652-128A-4AED-8B2D-47D67488AEE7}" dt="2019-06-17T03:36:41.196" v="2" actId="20577"/>
          <ac:spMkLst>
            <pc:docMk/>
            <pc:sldMk cId="1854567379" sldId="425"/>
            <ac:spMk id="3" creationId="{00000000-0000-0000-0000-000000000000}"/>
          </ac:spMkLst>
        </pc:spChg>
      </pc:sldChg>
      <pc:sldChg chg="modSp">
        <pc:chgData name="" userId="" providerId="" clId="Web-{637F9652-128A-4AED-8B2D-47D67488AEE7}" dt="2019-06-17T03:40:58.588" v="25" actId="14100"/>
        <pc:sldMkLst>
          <pc:docMk/>
          <pc:sldMk cId="1484820786" sldId="436"/>
        </pc:sldMkLst>
        <pc:spChg chg="mod">
          <ac:chgData name="" userId="" providerId="" clId="Web-{637F9652-128A-4AED-8B2D-47D67488AEE7}" dt="2019-06-17T03:40:58.588" v="25" actId="14100"/>
          <ac:spMkLst>
            <pc:docMk/>
            <pc:sldMk cId="1484820786" sldId="436"/>
            <ac:spMk id="5" creationId="{00000000-0000-0000-0000-000000000000}"/>
          </ac:spMkLst>
        </pc:spChg>
      </pc:sldChg>
      <pc:sldChg chg="modSp">
        <pc:chgData name="" userId="" providerId="" clId="Web-{637F9652-128A-4AED-8B2D-47D67488AEE7}" dt="2019-06-17T03:45:05.605" v="76" actId="20577"/>
        <pc:sldMkLst>
          <pc:docMk/>
          <pc:sldMk cId="448764880" sldId="455"/>
        </pc:sldMkLst>
        <pc:spChg chg="mod">
          <ac:chgData name="" userId="" providerId="" clId="Web-{637F9652-128A-4AED-8B2D-47D67488AEE7}" dt="2019-06-17T03:45:05.605" v="76" actId="20577"/>
          <ac:spMkLst>
            <pc:docMk/>
            <pc:sldMk cId="448764880" sldId="455"/>
            <ac:spMk id="6" creationId="{CEBE3380-BCAA-4BD5-953E-0466A02A7DE9}"/>
          </ac:spMkLst>
        </pc:spChg>
      </pc:sldChg>
    </pc:docChg>
  </pc:docChgLst>
  <pc:docChgLst>
    <pc:chgData clId="Web-{6B419427-DB8F-4FB7-909C-6A82DE51E080}"/>
    <pc:docChg chg="modSld">
      <pc:chgData name="" userId="" providerId="" clId="Web-{6B419427-DB8F-4FB7-909C-6A82DE51E080}" dt="2019-06-13T02:31:43.032" v="311" actId="1076"/>
      <pc:docMkLst>
        <pc:docMk/>
      </pc:docMkLst>
      <pc:sldChg chg="modSp">
        <pc:chgData name="" userId="" providerId="" clId="Web-{6B419427-DB8F-4FB7-909C-6A82DE51E080}" dt="2019-06-13T02:26:14.421" v="100" actId="1076"/>
        <pc:sldMkLst>
          <pc:docMk/>
          <pc:sldMk cId="1207579033" sldId="269"/>
        </pc:sldMkLst>
        <pc:spChg chg="mod">
          <ac:chgData name="" userId="" providerId="" clId="Web-{6B419427-DB8F-4FB7-909C-6A82DE51E080}" dt="2019-06-13T02:26:14.421" v="100" actId="1076"/>
          <ac:spMkLst>
            <pc:docMk/>
            <pc:sldMk cId="1207579033" sldId="269"/>
            <ac:spMk id="4" creationId="{62804EEA-A0B7-41F6-8F0C-4D5E578FE9F5}"/>
          </ac:spMkLst>
        </pc:spChg>
      </pc:sldChg>
      <pc:sldChg chg="modSp">
        <pc:chgData name="" userId="" providerId="" clId="Web-{6B419427-DB8F-4FB7-909C-6A82DE51E080}" dt="2019-06-13T02:25:51.265" v="94" actId="1076"/>
        <pc:sldMkLst>
          <pc:docMk/>
          <pc:sldMk cId="1723610528" sldId="279"/>
        </pc:sldMkLst>
        <pc:spChg chg="mod">
          <ac:chgData name="" userId="" providerId="" clId="Web-{6B419427-DB8F-4FB7-909C-6A82DE51E080}" dt="2019-06-13T02:25:51.265" v="94" actId="1076"/>
          <ac:spMkLst>
            <pc:docMk/>
            <pc:sldMk cId="1723610528" sldId="279"/>
            <ac:spMk id="4" creationId="{A2AD3322-4F08-4B82-8D52-E690DFDE2CD2}"/>
          </ac:spMkLst>
        </pc:spChg>
      </pc:sldChg>
      <pc:sldChg chg="modSp">
        <pc:chgData name="" userId="" providerId="" clId="Web-{6B419427-DB8F-4FB7-909C-6A82DE51E080}" dt="2019-06-13T02:26:27.265" v="106" actId="1076"/>
        <pc:sldMkLst>
          <pc:docMk/>
          <pc:sldMk cId="382446325" sldId="280"/>
        </pc:sldMkLst>
        <pc:spChg chg="mod">
          <ac:chgData name="" userId="" providerId="" clId="Web-{6B419427-DB8F-4FB7-909C-6A82DE51E080}" dt="2019-06-13T02:26:27.265" v="106" actId="1076"/>
          <ac:spMkLst>
            <pc:docMk/>
            <pc:sldMk cId="382446325" sldId="280"/>
            <ac:spMk id="6" creationId="{6AB52436-B482-45E0-930F-6F7C39418BB7}"/>
          </ac:spMkLst>
        </pc:spChg>
      </pc:sldChg>
      <pc:sldChg chg="modSp">
        <pc:chgData name="" userId="" providerId="" clId="Web-{6B419427-DB8F-4FB7-909C-6A82DE51E080}" dt="2019-06-13T02:26:41.312" v="116" actId="1076"/>
        <pc:sldMkLst>
          <pc:docMk/>
          <pc:sldMk cId="2121049203" sldId="281"/>
        </pc:sldMkLst>
        <pc:spChg chg="mod">
          <ac:chgData name="" userId="" providerId="" clId="Web-{6B419427-DB8F-4FB7-909C-6A82DE51E080}" dt="2019-06-13T02:26:41.312" v="116" actId="1076"/>
          <ac:spMkLst>
            <pc:docMk/>
            <pc:sldMk cId="2121049203" sldId="281"/>
            <ac:spMk id="7" creationId="{A5CE9694-B326-4195-B9C8-C6AD080DEE75}"/>
          </ac:spMkLst>
        </pc:spChg>
      </pc:sldChg>
      <pc:sldChg chg="modSp">
        <pc:chgData name="" userId="" providerId="" clId="Web-{6B419427-DB8F-4FB7-909C-6A82DE51E080}" dt="2019-06-13T02:26:55.359" v="126" actId="1076"/>
        <pc:sldMkLst>
          <pc:docMk/>
          <pc:sldMk cId="1038816543" sldId="282"/>
        </pc:sldMkLst>
        <pc:spChg chg="mod">
          <ac:chgData name="" userId="" providerId="" clId="Web-{6B419427-DB8F-4FB7-909C-6A82DE51E080}" dt="2019-06-13T02:26:55.359" v="126" actId="1076"/>
          <ac:spMkLst>
            <pc:docMk/>
            <pc:sldMk cId="1038816543" sldId="282"/>
            <ac:spMk id="6" creationId="{16D806C6-B89D-4717-853B-35DC03A9B4C8}"/>
          </ac:spMkLst>
        </pc:spChg>
      </pc:sldChg>
      <pc:sldChg chg="modSp">
        <pc:chgData name="" userId="" providerId="" clId="Web-{6B419427-DB8F-4FB7-909C-6A82DE51E080}" dt="2019-06-13T02:27:03.953" v="134" actId="1076"/>
        <pc:sldMkLst>
          <pc:docMk/>
          <pc:sldMk cId="1670168692" sldId="283"/>
        </pc:sldMkLst>
        <pc:spChg chg="mod">
          <ac:chgData name="" userId="" providerId="" clId="Web-{6B419427-DB8F-4FB7-909C-6A82DE51E080}" dt="2019-06-13T02:27:03.953" v="134" actId="1076"/>
          <ac:spMkLst>
            <pc:docMk/>
            <pc:sldMk cId="1670168692" sldId="283"/>
            <ac:spMk id="6" creationId="{3C04018E-103E-453F-8C2D-21806B8D3F57}"/>
          </ac:spMkLst>
        </pc:spChg>
      </pc:sldChg>
      <pc:sldChg chg="modSp">
        <pc:chgData name="" userId="" providerId="" clId="Web-{6B419427-DB8F-4FB7-909C-6A82DE51E080}" dt="2019-06-13T02:27:16.515" v="143" actId="1076"/>
        <pc:sldMkLst>
          <pc:docMk/>
          <pc:sldMk cId="1550519855" sldId="285"/>
        </pc:sldMkLst>
        <pc:spChg chg="mod">
          <ac:chgData name="" userId="" providerId="" clId="Web-{6B419427-DB8F-4FB7-909C-6A82DE51E080}" dt="2019-06-13T02:27:16.515" v="143" actId="1076"/>
          <ac:spMkLst>
            <pc:docMk/>
            <pc:sldMk cId="1550519855" sldId="285"/>
            <ac:spMk id="4" creationId="{1A6CCAA7-1C8F-487C-834F-3086A45D19F4}"/>
          </ac:spMkLst>
        </pc:spChg>
      </pc:sldChg>
      <pc:sldChg chg="modSp">
        <pc:chgData name="" userId="" providerId="" clId="Web-{6B419427-DB8F-4FB7-909C-6A82DE51E080}" dt="2019-06-13T02:27:40.687" v="161" actId="1076"/>
        <pc:sldMkLst>
          <pc:docMk/>
          <pc:sldMk cId="534764600" sldId="286"/>
        </pc:sldMkLst>
        <pc:spChg chg="mod">
          <ac:chgData name="" userId="" providerId="" clId="Web-{6B419427-DB8F-4FB7-909C-6A82DE51E080}" dt="2019-06-13T02:27:40.687" v="161" actId="1076"/>
          <ac:spMkLst>
            <pc:docMk/>
            <pc:sldMk cId="534764600" sldId="286"/>
            <ac:spMk id="4" creationId="{5217B97F-ADCE-4CB8-B31C-A79D00A90685}"/>
          </ac:spMkLst>
        </pc:spChg>
      </pc:sldChg>
      <pc:sldChg chg="modSp">
        <pc:chgData name="" userId="" providerId="" clId="Web-{6B419427-DB8F-4FB7-909C-6A82DE51E080}" dt="2019-06-13T02:28:01.547" v="171" actId="1076"/>
        <pc:sldMkLst>
          <pc:docMk/>
          <pc:sldMk cId="126371868" sldId="291"/>
        </pc:sldMkLst>
        <pc:spChg chg="mod">
          <ac:chgData name="" userId="" providerId="" clId="Web-{6B419427-DB8F-4FB7-909C-6A82DE51E080}" dt="2019-06-13T02:28:01.547" v="171" actId="1076"/>
          <ac:spMkLst>
            <pc:docMk/>
            <pc:sldMk cId="126371868" sldId="291"/>
            <ac:spMk id="6" creationId="{EE096E6A-0FCA-4418-AA8F-E12013047FCB}"/>
          </ac:spMkLst>
        </pc:spChg>
      </pc:sldChg>
      <pc:sldChg chg="modSp">
        <pc:chgData name="" userId="" providerId="" clId="Web-{6B419427-DB8F-4FB7-909C-6A82DE51E080}" dt="2019-06-13T02:28:08.156" v="179" actId="1076"/>
        <pc:sldMkLst>
          <pc:docMk/>
          <pc:sldMk cId="65214140" sldId="292"/>
        </pc:sldMkLst>
        <pc:spChg chg="mod">
          <ac:chgData name="" userId="" providerId="" clId="Web-{6B419427-DB8F-4FB7-909C-6A82DE51E080}" dt="2019-06-13T02:28:08.156" v="179" actId="1076"/>
          <ac:spMkLst>
            <pc:docMk/>
            <pc:sldMk cId="65214140" sldId="292"/>
            <ac:spMk id="6" creationId="{D9C7E8FF-0010-43FE-BBF9-F9CD17324660}"/>
          </ac:spMkLst>
        </pc:spChg>
      </pc:sldChg>
      <pc:sldChg chg="modSp">
        <pc:chgData name="" userId="" providerId="" clId="Web-{6B419427-DB8F-4FB7-909C-6A82DE51E080}" dt="2019-06-13T02:29:00.625" v="216" actId="1076"/>
        <pc:sldMkLst>
          <pc:docMk/>
          <pc:sldMk cId="1369483973" sldId="295"/>
        </pc:sldMkLst>
        <pc:spChg chg="mod">
          <ac:chgData name="" userId="" providerId="" clId="Web-{6B419427-DB8F-4FB7-909C-6A82DE51E080}" dt="2019-06-13T02:29:00.625" v="216" actId="1076"/>
          <ac:spMkLst>
            <pc:docMk/>
            <pc:sldMk cId="1369483973" sldId="295"/>
            <ac:spMk id="4" creationId="{04344381-6AEF-41CD-B6F7-FFBA1A2B44F8}"/>
          </ac:spMkLst>
        </pc:spChg>
      </pc:sldChg>
      <pc:sldChg chg="modSp">
        <pc:chgData name="" userId="" providerId="" clId="Web-{6B419427-DB8F-4FB7-909C-6A82DE51E080}" dt="2019-06-13T02:28:44.578" v="209" actId="1076"/>
        <pc:sldMkLst>
          <pc:docMk/>
          <pc:sldMk cId="1329898935" sldId="296"/>
        </pc:sldMkLst>
        <pc:spChg chg="mod">
          <ac:chgData name="" userId="" providerId="" clId="Web-{6B419427-DB8F-4FB7-909C-6A82DE51E080}" dt="2019-06-13T02:28:44.578" v="209" actId="1076"/>
          <ac:spMkLst>
            <pc:docMk/>
            <pc:sldMk cId="1329898935" sldId="296"/>
            <ac:spMk id="6" creationId="{947FEE95-F978-4F1E-8FE4-A6E44D658D18}"/>
          </ac:spMkLst>
        </pc:spChg>
      </pc:sldChg>
      <pc:sldChg chg="modSp">
        <pc:chgData name="" userId="" providerId="" clId="Web-{6B419427-DB8F-4FB7-909C-6A82DE51E080}" dt="2019-06-13T02:29:14.391" v="225" actId="1076"/>
        <pc:sldMkLst>
          <pc:docMk/>
          <pc:sldMk cId="142109068" sldId="298"/>
        </pc:sldMkLst>
        <pc:spChg chg="mod">
          <ac:chgData name="" userId="" providerId="" clId="Web-{6B419427-DB8F-4FB7-909C-6A82DE51E080}" dt="2019-06-13T02:29:14.391" v="225" actId="1076"/>
          <ac:spMkLst>
            <pc:docMk/>
            <pc:sldMk cId="142109068" sldId="298"/>
            <ac:spMk id="8" creationId="{F69910AA-2CAB-4766-AD5D-F2C3FA4865D6}"/>
          </ac:spMkLst>
        </pc:spChg>
      </pc:sldChg>
      <pc:sldChg chg="modSp">
        <pc:chgData name="" userId="" providerId="" clId="Web-{6B419427-DB8F-4FB7-909C-6A82DE51E080}" dt="2019-06-13T02:29:26.906" v="235" actId="1076"/>
        <pc:sldMkLst>
          <pc:docMk/>
          <pc:sldMk cId="1511453483" sldId="299"/>
        </pc:sldMkLst>
        <pc:spChg chg="mod">
          <ac:chgData name="" userId="" providerId="" clId="Web-{6B419427-DB8F-4FB7-909C-6A82DE51E080}" dt="2019-06-13T02:29:26.906" v="235" actId="1076"/>
          <ac:spMkLst>
            <pc:docMk/>
            <pc:sldMk cId="1511453483" sldId="299"/>
            <ac:spMk id="6" creationId="{C26529B6-8CAB-48D9-8FCE-3D4C63C4DB54}"/>
          </ac:spMkLst>
        </pc:spChg>
      </pc:sldChg>
      <pc:sldChg chg="modSp">
        <pc:chgData name="" userId="" providerId="" clId="Web-{6B419427-DB8F-4FB7-909C-6A82DE51E080}" dt="2019-06-13T02:29:43.063" v="242" actId="1076"/>
        <pc:sldMkLst>
          <pc:docMk/>
          <pc:sldMk cId="1630932981" sldId="301"/>
        </pc:sldMkLst>
        <pc:spChg chg="mod">
          <ac:chgData name="" userId="" providerId="" clId="Web-{6B419427-DB8F-4FB7-909C-6A82DE51E080}" dt="2019-06-13T02:29:43.063" v="242" actId="1076"/>
          <ac:spMkLst>
            <pc:docMk/>
            <pc:sldMk cId="1630932981" sldId="301"/>
            <ac:spMk id="3" creationId="{609B248E-F6D5-48BC-B14B-A61A2D049DE3}"/>
          </ac:spMkLst>
        </pc:spChg>
      </pc:sldChg>
      <pc:sldChg chg="modSp">
        <pc:chgData name="" userId="" providerId="" clId="Web-{6B419427-DB8F-4FB7-909C-6A82DE51E080}" dt="2019-06-13T02:30:14.891" v="251" actId="1076"/>
        <pc:sldMkLst>
          <pc:docMk/>
          <pc:sldMk cId="1529888393" sldId="302"/>
        </pc:sldMkLst>
        <pc:spChg chg="mod">
          <ac:chgData name="" userId="" providerId="" clId="Web-{6B419427-DB8F-4FB7-909C-6A82DE51E080}" dt="2019-06-13T02:30:14.891" v="251" actId="1076"/>
          <ac:spMkLst>
            <pc:docMk/>
            <pc:sldMk cId="1529888393" sldId="302"/>
            <ac:spMk id="6" creationId="{AE671556-BBBB-4F6A-BC5D-7B6D1A719D4B}"/>
          </ac:spMkLst>
        </pc:spChg>
      </pc:sldChg>
      <pc:sldChg chg="modSp">
        <pc:chgData name="" userId="" providerId="" clId="Web-{6B419427-DB8F-4FB7-909C-6A82DE51E080}" dt="2019-06-13T02:30:30.297" v="264" actId="1076"/>
        <pc:sldMkLst>
          <pc:docMk/>
          <pc:sldMk cId="1457243398" sldId="303"/>
        </pc:sldMkLst>
        <pc:spChg chg="mod">
          <ac:chgData name="" userId="" providerId="" clId="Web-{6B419427-DB8F-4FB7-909C-6A82DE51E080}" dt="2019-06-13T02:30:30.297" v="264" actId="1076"/>
          <ac:spMkLst>
            <pc:docMk/>
            <pc:sldMk cId="1457243398" sldId="303"/>
            <ac:spMk id="4" creationId="{CCC9585D-E5AD-4784-B2E3-8DF5CB15E21B}"/>
          </ac:spMkLst>
        </pc:spChg>
      </pc:sldChg>
      <pc:sldChg chg="modSp">
        <pc:chgData name="" userId="" providerId="" clId="Web-{6B419427-DB8F-4FB7-909C-6A82DE51E080}" dt="2019-06-13T02:30:49.657" v="281" actId="1076"/>
        <pc:sldMkLst>
          <pc:docMk/>
          <pc:sldMk cId="1020209259" sldId="304"/>
        </pc:sldMkLst>
        <pc:spChg chg="mod">
          <ac:chgData name="" userId="" providerId="" clId="Web-{6B419427-DB8F-4FB7-909C-6A82DE51E080}" dt="2019-06-13T02:30:49.657" v="281" actId="1076"/>
          <ac:spMkLst>
            <pc:docMk/>
            <pc:sldMk cId="1020209259" sldId="304"/>
            <ac:spMk id="4" creationId="{3CD9CCCF-CF92-46A7-B099-16FDA915AC23}"/>
          </ac:spMkLst>
        </pc:spChg>
      </pc:sldChg>
      <pc:sldChg chg="modSp">
        <pc:chgData name="" userId="" providerId="" clId="Web-{6B419427-DB8F-4FB7-909C-6A82DE51E080}" dt="2019-06-13T02:30:40.158" v="271" actId="1076"/>
        <pc:sldMkLst>
          <pc:docMk/>
          <pc:sldMk cId="1831913292" sldId="305"/>
        </pc:sldMkLst>
        <pc:spChg chg="mod">
          <ac:chgData name="" userId="" providerId="" clId="Web-{6B419427-DB8F-4FB7-909C-6A82DE51E080}" dt="2019-06-13T02:30:40.158" v="271" actId="1076"/>
          <ac:spMkLst>
            <pc:docMk/>
            <pc:sldMk cId="1831913292" sldId="305"/>
            <ac:spMk id="4" creationId="{DB8A2F64-18A4-4462-B803-B1D85C05704C}"/>
          </ac:spMkLst>
        </pc:spChg>
      </pc:sldChg>
      <pc:sldChg chg="modSp">
        <pc:chgData name="" userId="" providerId="" clId="Web-{6B419427-DB8F-4FB7-909C-6A82DE51E080}" dt="2019-06-13T02:31:00.813" v="290" actId="1076"/>
        <pc:sldMkLst>
          <pc:docMk/>
          <pc:sldMk cId="1043482949" sldId="306"/>
        </pc:sldMkLst>
        <pc:spChg chg="mod">
          <ac:chgData name="" userId="" providerId="" clId="Web-{6B419427-DB8F-4FB7-909C-6A82DE51E080}" dt="2019-06-13T02:31:00.813" v="290" actId="1076"/>
          <ac:spMkLst>
            <pc:docMk/>
            <pc:sldMk cId="1043482949" sldId="306"/>
            <ac:spMk id="4" creationId="{F674418E-0EDA-4A78-9CD2-93BE34609341}"/>
          </ac:spMkLst>
        </pc:spChg>
      </pc:sldChg>
      <pc:sldChg chg="modSp">
        <pc:chgData name="" userId="" providerId="" clId="Web-{6B419427-DB8F-4FB7-909C-6A82DE51E080}" dt="2019-06-13T02:31:36.376" v="305" actId="1076"/>
        <pc:sldMkLst>
          <pc:docMk/>
          <pc:sldMk cId="933798964" sldId="324"/>
        </pc:sldMkLst>
        <pc:spChg chg="mod">
          <ac:chgData name="" userId="" providerId="" clId="Web-{6B419427-DB8F-4FB7-909C-6A82DE51E080}" dt="2019-06-13T02:31:36.376" v="305" actId="1076"/>
          <ac:spMkLst>
            <pc:docMk/>
            <pc:sldMk cId="933798964" sldId="324"/>
            <ac:spMk id="6" creationId="{78690DB6-79FE-400D-815F-2D043B67C3C9}"/>
          </ac:spMkLst>
        </pc:spChg>
      </pc:sldChg>
      <pc:sldChg chg="modSp">
        <pc:chgData name="" userId="" providerId="" clId="Web-{6B419427-DB8F-4FB7-909C-6A82DE51E080}" dt="2019-06-13T02:31:43.032" v="311" actId="1076"/>
        <pc:sldMkLst>
          <pc:docMk/>
          <pc:sldMk cId="1205777098" sldId="327"/>
        </pc:sldMkLst>
        <pc:spChg chg="mod">
          <ac:chgData name="" userId="" providerId="" clId="Web-{6B419427-DB8F-4FB7-909C-6A82DE51E080}" dt="2019-06-13T02:31:43.032" v="311" actId="1076"/>
          <ac:spMkLst>
            <pc:docMk/>
            <pc:sldMk cId="1205777098" sldId="327"/>
            <ac:spMk id="4" creationId="{2B2F482F-F3CC-432A-AE8E-C81189F6DB0E}"/>
          </ac:spMkLst>
        </pc:spChg>
      </pc:sldChg>
      <pc:sldChg chg="modSp">
        <pc:chgData name="" userId="" providerId="" clId="Web-{6B419427-DB8F-4FB7-909C-6A82DE51E080}" dt="2019-06-13T02:27:29.968" v="153" actId="1076"/>
        <pc:sldMkLst>
          <pc:docMk/>
          <pc:sldMk cId="230048875" sldId="337"/>
        </pc:sldMkLst>
        <pc:spChg chg="mod">
          <ac:chgData name="" userId="" providerId="" clId="Web-{6B419427-DB8F-4FB7-909C-6A82DE51E080}" dt="2019-06-13T02:27:29.968" v="153" actId="1076"/>
          <ac:spMkLst>
            <pc:docMk/>
            <pc:sldMk cId="230048875" sldId="337"/>
            <ac:spMk id="4" creationId="{3995BD65-29C8-432A-BA34-BA496AC4F442}"/>
          </ac:spMkLst>
        </pc:spChg>
      </pc:sldChg>
      <pc:sldChg chg="modSp">
        <pc:chgData name="" userId="" providerId="" clId="Web-{6B419427-DB8F-4FB7-909C-6A82DE51E080}" dt="2019-06-13T02:28:19.094" v="189" actId="1076"/>
        <pc:sldMkLst>
          <pc:docMk/>
          <pc:sldMk cId="1156152620" sldId="338"/>
        </pc:sldMkLst>
        <pc:spChg chg="mod">
          <ac:chgData name="" userId="" providerId="" clId="Web-{6B419427-DB8F-4FB7-909C-6A82DE51E080}" dt="2019-06-13T02:28:19.094" v="189" actId="1076"/>
          <ac:spMkLst>
            <pc:docMk/>
            <pc:sldMk cId="1156152620" sldId="338"/>
            <ac:spMk id="4" creationId="{B84CDB8F-D76A-4EA2-8628-61EFFE1DCC02}"/>
          </ac:spMkLst>
        </pc:spChg>
      </pc:sldChg>
      <pc:sldChg chg="modSp">
        <pc:chgData name="" userId="" providerId="" clId="Web-{6B419427-DB8F-4FB7-909C-6A82DE51E080}" dt="2019-06-13T02:30:23.688" v="259" actId="1076"/>
        <pc:sldMkLst>
          <pc:docMk/>
          <pc:sldMk cId="871064583" sldId="340"/>
        </pc:sldMkLst>
        <pc:spChg chg="mod">
          <ac:chgData name="" userId="" providerId="" clId="Web-{6B419427-DB8F-4FB7-909C-6A82DE51E080}" dt="2019-06-13T02:30:23.688" v="259" actId="1076"/>
          <ac:spMkLst>
            <pc:docMk/>
            <pc:sldMk cId="871064583" sldId="340"/>
            <ac:spMk id="4" creationId="{88285B9B-EE20-4C7C-8E46-5F4063A14602}"/>
          </ac:spMkLst>
        </pc:spChg>
      </pc:sldChg>
      <pc:sldChg chg="modSp">
        <pc:chgData name="" userId="" providerId="" clId="Web-{6B419427-DB8F-4FB7-909C-6A82DE51E080}" dt="2019-06-13T02:25:34.109" v="85" actId="20577"/>
        <pc:sldMkLst>
          <pc:docMk/>
          <pc:sldMk cId="1433829949" sldId="349"/>
        </pc:sldMkLst>
        <pc:spChg chg="mod">
          <ac:chgData name="" userId="" providerId="" clId="Web-{6B419427-DB8F-4FB7-909C-6A82DE51E080}" dt="2019-06-13T02:25:34.109" v="85" actId="20577"/>
          <ac:spMkLst>
            <pc:docMk/>
            <pc:sldMk cId="1433829949" sldId="349"/>
            <ac:spMk id="5" creationId="{00000000-0000-0000-0000-000000000000}"/>
          </ac:spMkLst>
        </pc:spChg>
      </pc:sldChg>
      <pc:sldChg chg="modSp">
        <pc:chgData name="" userId="" providerId="" clId="Web-{6B419427-DB8F-4FB7-909C-6A82DE51E080}" dt="2019-06-13T02:31:27.907" v="299" actId="1076"/>
        <pc:sldMkLst>
          <pc:docMk/>
          <pc:sldMk cId="619752736" sldId="366"/>
        </pc:sldMkLst>
        <pc:spChg chg="mod">
          <ac:chgData name="" userId="" providerId="" clId="Web-{6B419427-DB8F-4FB7-909C-6A82DE51E080}" dt="2019-06-13T02:31:27.907" v="299" actId="1076"/>
          <ac:spMkLst>
            <pc:docMk/>
            <pc:sldMk cId="619752736" sldId="366"/>
            <ac:spMk id="8" creationId="{466573C7-87B3-4FA2-B477-E66E1BB86DD4}"/>
          </ac:spMkLst>
        </pc:spChg>
      </pc:sldChg>
      <pc:sldChg chg="modSp">
        <pc:chgData name="" userId="" providerId="" clId="Web-{6B419427-DB8F-4FB7-909C-6A82DE51E080}" dt="2019-06-13T02:24:15.577" v="48" actId="20577"/>
        <pc:sldMkLst>
          <pc:docMk/>
          <pc:sldMk cId="637694161" sldId="372"/>
        </pc:sldMkLst>
        <pc:spChg chg="mod">
          <ac:chgData name="" userId="" providerId="" clId="Web-{6B419427-DB8F-4FB7-909C-6A82DE51E080}" dt="2019-06-13T02:24:15.577" v="48" actId="20577"/>
          <ac:spMkLst>
            <pc:docMk/>
            <pc:sldMk cId="637694161" sldId="372"/>
            <ac:spMk id="4" creationId="{458A3B90-C84E-8542-8E16-DF093BC9BE15}"/>
          </ac:spMkLst>
        </pc:spChg>
      </pc:sldChg>
      <pc:sldChg chg="modSp">
        <pc:chgData name="" userId="" providerId="" clId="Web-{6B419427-DB8F-4FB7-909C-6A82DE51E080}" dt="2019-06-13T02:24:08.608" v="43" actId="20577"/>
        <pc:sldMkLst>
          <pc:docMk/>
          <pc:sldMk cId="666373619" sldId="373"/>
        </pc:sldMkLst>
        <pc:spChg chg="mod">
          <ac:chgData name="" userId="" providerId="" clId="Web-{6B419427-DB8F-4FB7-909C-6A82DE51E080}" dt="2019-06-13T02:24:08.608" v="43" actId="20577"/>
          <ac:spMkLst>
            <pc:docMk/>
            <pc:sldMk cId="666373619" sldId="373"/>
            <ac:spMk id="4" creationId="{2E5C1D36-8F7F-D94D-B387-9DD7E665257C}"/>
          </ac:spMkLst>
        </pc:spChg>
      </pc:sldChg>
      <pc:sldChg chg="modSp">
        <pc:chgData name="" userId="" providerId="" clId="Web-{6B419427-DB8F-4FB7-909C-6A82DE51E080}" dt="2019-06-13T02:24:26.702" v="57" actId="20577"/>
        <pc:sldMkLst>
          <pc:docMk/>
          <pc:sldMk cId="430206971" sldId="374"/>
        </pc:sldMkLst>
        <pc:spChg chg="mod">
          <ac:chgData name="" userId="" providerId="" clId="Web-{6B419427-DB8F-4FB7-909C-6A82DE51E080}" dt="2019-06-13T02:24:26.702" v="57" actId="20577"/>
          <ac:spMkLst>
            <pc:docMk/>
            <pc:sldMk cId="430206971" sldId="374"/>
            <ac:spMk id="4" creationId="{085E7D24-31ED-1642-BA0B-5EE800807D8F}"/>
          </ac:spMkLst>
        </pc:spChg>
      </pc:sldChg>
      <pc:sldChg chg="modSp">
        <pc:chgData name="" userId="" providerId="" clId="Web-{6B419427-DB8F-4FB7-909C-6A82DE51E080}" dt="2019-06-13T02:24:34.749" v="62" actId="20577"/>
        <pc:sldMkLst>
          <pc:docMk/>
          <pc:sldMk cId="1025669037" sldId="375"/>
        </pc:sldMkLst>
        <pc:spChg chg="mod">
          <ac:chgData name="" userId="" providerId="" clId="Web-{6B419427-DB8F-4FB7-909C-6A82DE51E080}" dt="2019-06-13T02:24:34.749" v="62" actId="20577"/>
          <ac:spMkLst>
            <pc:docMk/>
            <pc:sldMk cId="1025669037" sldId="375"/>
            <ac:spMk id="4" creationId="{DF39D189-50B6-FA4E-A339-C2547E0D846A}"/>
          </ac:spMkLst>
        </pc:spChg>
      </pc:sldChg>
      <pc:sldChg chg="modSp">
        <pc:chgData name="" userId="" providerId="" clId="Web-{6B419427-DB8F-4FB7-909C-6A82DE51E080}" dt="2019-06-13T02:24:44.233" v="68" actId="20577"/>
        <pc:sldMkLst>
          <pc:docMk/>
          <pc:sldMk cId="204959857" sldId="376"/>
        </pc:sldMkLst>
        <pc:spChg chg="mod">
          <ac:chgData name="" userId="" providerId="" clId="Web-{6B419427-DB8F-4FB7-909C-6A82DE51E080}" dt="2019-06-13T02:24:44.233" v="68" actId="20577"/>
          <ac:spMkLst>
            <pc:docMk/>
            <pc:sldMk cId="204959857" sldId="376"/>
            <ac:spMk id="4" creationId="{443ED34D-E831-074D-B1C2-7CBB32934B1C}"/>
          </ac:spMkLst>
        </pc:spChg>
      </pc:sldChg>
      <pc:sldChg chg="modSp">
        <pc:chgData name="" userId="" providerId="" clId="Web-{6B419427-DB8F-4FB7-909C-6A82DE51E080}" dt="2019-06-13T02:24:49.921" v="72" actId="20577"/>
        <pc:sldMkLst>
          <pc:docMk/>
          <pc:sldMk cId="107637001" sldId="377"/>
        </pc:sldMkLst>
        <pc:spChg chg="mod">
          <ac:chgData name="" userId="" providerId="" clId="Web-{6B419427-DB8F-4FB7-909C-6A82DE51E080}" dt="2019-06-13T02:24:49.921" v="72" actId="20577"/>
          <ac:spMkLst>
            <pc:docMk/>
            <pc:sldMk cId="107637001" sldId="377"/>
            <ac:spMk id="5" creationId="{62FDEB13-374F-244F-877A-6B2B73ACDD87}"/>
          </ac:spMkLst>
        </pc:spChg>
      </pc:sldChg>
      <pc:sldChg chg="modSp">
        <pc:chgData name="" userId="" providerId="" clId="Web-{6B419427-DB8F-4FB7-909C-6A82DE51E080}" dt="2019-06-13T02:24:22.983" v="53" actId="20577"/>
        <pc:sldMkLst>
          <pc:docMk/>
          <pc:sldMk cId="2143072468" sldId="379"/>
        </pc:sldMkLst>
        <pc:spChg chg="mod">
          <ac:chgData name="" userId="" providerId="" clId="Web-{6B419427-DB8F-4FB7-909C-6A82DE51E080}" dt="2019-06-13T02:24:22.983" v="53" actId="20577"/>
          <ac:spMkLst>
            <pc:docMk/>
            <pc:sldMk cId="2143072468" sldId="379"/>
            <ac:spMk id="4" creationId="{15F7986A-03F9-734E-9093-96D599D43695}"/>
          </ac:spMkLst>
        </pc:spChg>
      </pc:sldChg>
      <pc:sldChg chg="modSp">
        <pc:chgData name="" userId="" providerId="" clId="Web-{6B419427-DB8F-4FB7-909C-6A82DE51E080}" dt="2019-06-13T02:23:29.968" v="14" actId="20577"/>
        <pc:sldMkLst>
          <pc:docMk/>
          <pc:sldMk cId="1049908222" sldId="402"/>
        </pc:sldMkLst>
        <pc:spChg chg="mod">
          <ac:chgData name="" userId="" providerId="" clId="Web-{6B419427-DB8F-4FB7-909C-6A82DE51E080}" dt="2019-06-13T02:23:29.968" v="14" actId="20577"/>
          <ac:spMkLst>
            <pc:docMk/>
            <pc:sldMk cId="1049908222" sldId="402"/>
            <ac:spMk id="2" creationId="{6DE061A8-10E9-4E67-912F-687E00865164}"/>
          </ac:spMkLst>
        </pc:spChg>
      </pc:sldChg>
      <pc:sldChg chg="modSp">
        <pc:chgData name="" userId="" providerId="" clId="Web-{6B419427-DB8F-4FB7-909C-6A82DE51E080}" dt="2019-06-13T02:23:37.483" v="18" actId="20577"/>
        <pc:sldMkLst>
          <pc:docMk/>
          <pc:sldMk cId="2081843402" sldId="403"/>
        </pc:sldMkLst>
        <pc:spChg chg="mod">
          <ac:chgData name="" userId="" providerId="" clId="Web-{6B419427-DB8F-4FB7-909C-6A82DE51E080}" dt="2019-06-13T02:23:37.483" v="18" actId="20577"/>
          <ac:spMkLst>
            <pc:docMk/>
            <pc:sldMk cId="2081843402" sldId="403"/>
            <ac:spMk id="7" creationId="{9BB21F7E-FE73-47C9-BD5A-24A0099A682E}"/>
          </ac:spMkLst>
        </pc:spChg>
      </pc:sldChg>
      <pc:sldChg chg="modSp">
        <pc:chgData name="" userId="" providerId="" clId="Web-{6B419427-DB8F-4FB7-909C-6A82DE51E080}" dt="2019-06-13T02:23:16.546" v="7" actId="20577"/>
        <pc:sldMkLst>
          <pc:docMk/>
          <pc:sldMk cId="1854567379" sldId="425"/>
        </pc:sldMkLst>
        <pc:spChg chg="mod">
          <ac:chgData name="" userId="" providerId="" clId="Web-{6B419427-DB8F-4FB7-909C-6A82DE51E080}" dt="2019-06-13T02:23:16.546" v="7" actId="20577"/>
          <ac:spMkLst>
            <pc:docMk/>
            <pc:sldMk cId="1854567379" sldId="425"/>
            <ac:spMk id="3" creationId="{00000000-0000-0000-0000-000000000000}"/>
          </ac:spMkLst>
        </pc:spChg>
      </pc:sldChg>
      <pc:sldChg chg="modSp">
        <pc:chgData name="" userId="" providerId="" clId="Web-{6B419427-DB8F-4FB7-909C-6A82DE51E080}" dt="2019-06-13T02:23:10.452" v="4" actId="20577"/>
        <pc:sldMkLst>
          <pc:docMk/>
          <pc:sldMk cId="84343651" sldId="429"/>
        </pc:sldMkLst>
        <pc:spChg chg="mod">
          <ac:chgData name="" userId="" providerId="" clId="Web-{6B419427-DB8F-4FB7-909C-6A82DE51E080}" dt="2019-06-13T02:23:10.452" v="4" actId="20577"/>
          <ac:spMkLst>
            <pc:docMk/>
            <pc:sldMk cId="84343651" sldId="429"/>
            <ac:spMk id="6" creationId="{00000000-0000-0000-0000-000000000000}"/>
          </ac:spMkLst>
        </pc:spChg>
      </pc:sldChg>
      <pc:sldChg chg="modSp">
        <pc:chgData name="" userId="" providerId="" clId="Web-{6B419427-DB8F-4FB7-909C-6A82DE51E080}" dt="2019-06-13T02:23:46.577" v="25" actId="20577"/>
        <pc:sldMkLst>
          <pc:docMk/>
          <pc:sldMk cId="418545473" sldId="435"/>
        </pc:sldMkLst>
        <pc:spChg chg="mod">
          <ac:chgData name="" userId="" providerId="" clId="Web-{6B419427-DB8F-4FB7-909C-6A82DE51E080}" dt="2019-06-13T02:23:46.577" v="25" actId="20577"/>
          <ac:spMkLst>
            <pc:docMk/>
            <pc:sldMk cId="418545473" sldId="435"/>
            <ac:spMk id="4" creationId="{00000000-0000-0000-0000-000000000000}"/>
          </ac:spMkLst>
        </pc:spChg>
      </pc:sldChg>
      <pc:sldChg chg="modSp">
        <pc:chgData name="" userId="" providerId="" clId="Web-{6B419427-DB8F-4FB7-909C-6A82DE51E080}" dt="2019-06-13T02:23:51.093" v="31" actId="20577"/>
        <pc:sldMkLst>
          <pc:docMk/>
          <pc:sldMk cId="1484820786" sldId="436"/>
        </pc:sldMkLst>
        <pc:spChg chg="mod">
          <ac:chgData name="" userId="" providerId="" clId="Web-{6B419427-DB8F-4FB7-909C-6A82DE51E080}" dt="2019-06-13T02:23:51.093" v="31" actId="20577"/>
          <ac:spMkLst>
            <pc:docMk/>
            <pc:sldMk cId="1484820786" sldId="436"/>
            <ac:spMk id="5" creationId="{00000000-0000-0000-0000-000000000000}"/>
          </ac:spMkLst>
        </pc:spChg>
      </pc:sldChg>
      <pc:sldChg chg="modSp">
        <pc:chgData name="" userId="" providerId="" clId="Web-{6B419427-DB8F-4FB7-909C-6A82DE51E080}" dt="2019-06-13T02:24:01.718" v="38" actId="20577"/>
        <pc:sldMkLst>
          <pc:docMk/>
          <pc:sldMk cId="312664095" sldId="441"/>
        </pc:sldMkLst>
        <pc:spChg chg="mod">
          <ac:chgData name="" userId="" providerId="" clId="Web-{6B419427-DB8F-4FB7-909C-6A82DE51E080}" dt="2019-06-13T02:24:01.718" v="38" actId="20577"/>
          <ac:spMkLst>
            <pc:docMk/>
            <pc:sldMk cId="312664095" sldId="441"/>
            <ac:spMk id="4" creationId="{00000000-0000-0000-0000-000000000000}"/>
          </ac:spMkLst>
        </pc:spChg>
      </pc:sldChg>
      <pc:sldChg chg="modSp">
        <pc:chgData name="" userId="" providerId="" clId="Web-{6B419427-DB8F-4FB7-909C-6A82DE51E080}" dt="2019-06-13T02:28:28.953" v="200" actId="1076"/>
        <pc:sldMkLst>
          <pc:docMk/>
          <pc:sldMk cId="448764880" sldId="455"/>
        </pc:sldMkLst>
        <pc:spChg chg="mod">
          <ac:chgData name="" userId="" providerId="" clId="Web-{6B419427-DB8F-4FB7-909C-6A82DE51E080}" dt="2019-06-13T02:28:28.953" v="200" actId="1076"/>
          <ac:spMkLst>
            <pc:docMk/>
            <pc:sldMk cId="448764880" sldId="455"/>
            <ac:spMk id="6" creationId="{CEBE3380-BCAA-4BD5-953E-0466A02A7DE9}"/>
          </ac:spMkLst>
        </pc:spChg>
      </pc:sldChg>
    </pc:docChg>
  </pc:docChgLst>
  <pc:docChgLst>
    <pc:chgData clId="Web-{95C9A84D-D37D-4D06-BB44-A4C3B2C0494D}"/>
    <pc:docChg chg="modSld">
      <pc:chgData name="" userId="" providerId="" clId="Web-{95C9A84D-D37D-4D06-BB44-A4C3B2C0494D}" dt="2019-06-14T01:37:19.338" v="37"/>
      <pc:docMkLst>
        <pc:docMk/>
      </pc:docMkLst>
      <pc:sldChg chg="modSp">
        <pc:chgData name="" userId="" providerId="" clId="Web-{95C9A84D-D37D-4D06-BB44-A4C3B2C0494D}" dt="2019-06-14T01:36:18.181" v="23" actId="20577"/>
        <pc:sldMkLst>
          <pc:docMk/>
          <pc:sldMk cId="1550519855" sldId="285"/>
        </pc:sldMkLst>
        <pc:spChg chg="mod">
          <ac:chgData name="" userId="" providerId="" clId="Web-{95C9A84D-D37D-4D06-BB44-A4C3B2C0494D}" dt="2019-06-14T01:35:36.650" v="11" actId="20577"/>
          <ac:spMkLst>
            <pc:docMk/>
            <pc:sldMk cId="1550519855" sldId="285"/>
            <ac:spMk id="3" creationId="{00000000-0000-0000-0000-000000000000}"/>
          </ac:spMkLst>
        </pc:spChg>
        <pc:spChg chg="mod">
          <ac:chgData name="" userId="" providerId="" clId="Web-{95C9A84D-D37D-4D06-BB44-A4C3B2C0494D}" dt="2019-06-14T01:36:18.181" v="23" actId="20577"/>
          <ac:spMkLst>
            <pc:docMk/>
            <pc:sldMk cId="1550519855" sldId="285"/>
            <ac:spMk id="4" creationId="{1A6CCAA7-1C8F-487C-834F-3086A45D19F4}"/>
          </ac:spMkLst>
        </pc:spChg>
      </pc:sldChg>
      <pc:sldChg chg="addSp delSp">
        <pc:chgData name="" userId="" providerId="" clId="Web-{95C9A84D-D37D-4D06-BB44-A4C3B2C0494D}" dt="2019-06-14T01:37:04.947" v="34"/>
        <pc:sldMkLst>
          <pc:docMk/>
          <pc:sldMk cId="534764600" sldId="286"/>
        </pc:sldMkLst>
        <pc:spChg chg="del">
          <ac:chgData name="" userId="" providerId="" clId="Web-{95C9A84D-D37D-4D06-BB44-A4C3B2C0494D}" dt="2019-06-14T01:36:50.400" v="31"/>
          <ac:spMkLst>
            <pc:docMk/>
            <pc:sldMk cId="534764600" sldId="286"/>
            <ac:spMk id="4" creationId="{5217B97F-ADCE-4CB8-B31C-A79D00A90685}"/>
          </ac:spMkLst>
        </pc:spChg>
        <pc:spChg chg="add">
          <ac:chgData name="" userId="" providerId="" clId="Web-{95C9A84D-D37D-4D06-BB44-A4C3B2C0494D}" dt="2019-06-14T01:37:01.728" v="33"/>
          <ac:spMkLst>
            <pc:docMk/>
            <pc:sldMk cId="534764600" sldId="286"/>
            <ac:spMk id="5" creationId="{580625C9-3D4B-49AB-AA6A-AFC0D35AC14D}"/>
          </ac:spMkLst>
        </pc:spChg>
        <pc:spChg chg="add del">
          <ac:chgData name="" userId="" providerId="" clId="Web-{95C9A84D-D37D-4D06-BB44-A4C3B2C0494D}" dt="2019-06-14T01:37:04.947" v="34"/>
          <ac:spMkLst>
            <pc:docMk/>
            <pc:sldMk cId="534764600" sldId="286"/>
            <ac:spMk id="7" creationId="{D27DB83C-BD9C-4DCA-B090-C5FF939F0C8B}"/>
          </ac:spMkLst>
        </pc:spChg>
      </pc:sldChg>
      <pc:sldChg chg="addSp delSp">
        <pc:chgData name="" userId="" providerId="" clId="Web-{95C9A84D-D37D-4D06-BB44-A4C3B2C0494D}" dt="2019-06-14T01:37:19.338" v="37"/>
        <pc:sldMkLst>
          <pc:docMk/>
          <pc:sldMk cId="1525824583" sldId="287"/>
        </pc:sldMkLst>
        <pc:spChg chg="add del">
          <ac:chgData name="" userId="" providerId="" clId="Web-{95C9A84D-D37D-4D06-BB44-A4C3B2C0494D}" dt="2019-06-14T01:37:13.869" v="36"/>
          <ac:spMkLst>
            <pc:docMk/>
            <pc:sldMk cId="1525824583" sldId="287"/>
            <ac:spMk id="4" creationId="{E0131FD5-4C34-4EEC-9122-83E7683032F3}"/>
          </ac:spMkLst>
        </pc:spChg>
        <pc:spChg chg="add">
          <ac:chgData name="" userId="" providerId="" clId="Web-{95C9A84D-D37D-4D06-BB44-A4C3B2C0494D}" dt="2019-06-14T01:37:19.338" v="37"/>
          <ac:spMkLst>
            <pc:docMk/>
            <pc:sldMk cId="1525824583" sldId="287"/>
            <ac:spMk id="6" creationId="{FB4B7854-29C4-4262-9C9A-D61D39A9B595}"/>
          </ac:spMkLst>
        </pc:spChg>
      </pc:sldChg>
      <pc:sldChg chg="addSp delSp modSp">
        <pc:chgData name="" userId="" providerId="" clId="Web-{95C9A84D-D37D-4D06-BB44-A4C3B2C0494D}" dt="2019-06-14T01:36:39.556" v="30"/>
        <pc:sldMkLst>
          <pc:docMk/>
          <pc:sldMk cId="230048875" sldId="337"/>
        </pc:sldMkLst>
        <pc:spChg chg="del mod">
          <ac:chgData name="" userId="" providerId="" clId="Web-{95C9A84D-D37D-4D06-BB44-A4C3B2C0494D}" dt="2019-06-14T01:36:30.619" v="29"/>
          <ac:spMkLst>
            <pc:docMk/>
            <pc:sldMk cId="230048875" sldId="337"/>
            <ac:spMk id="4" creationId="{3995BD65-29C8-432A-BA34-BA496AC4F442}"/>
          </ac:spMkLst>
        </pc:spChg>
        <pc:spChg chg="add">
          <ac:chgData name="" userId="" providerId="" clId="Web-{95C9A84D-D37D-4D06-BB44-A4C3B2C0494D}" dt="2019-06-14T01:36:39.556" v="30"/>
          <ac:spMkLst>
            <pc:docMk/>
            <pc:sldMk cId="230048875" sldId="337"/>
            <ac:spMk id="7" creationId="{29D327E7-BB3B-4CC1-8457-06CFC48B9C06}"/>
          </ac:spMkLst>
        </pc:spChg>
      </pc:sldChg>
    </pc:docChg>
  </pc:docChgLst>
  <pc:docChgLst>
    <pc:chgData clId="Web-{D08B8C0E-A8E5-402E-BCCA-52FF45D3772B}"/>
    <pc:docChg chg="modSld">
      <pc:chgData name="" userId="" providerId="" clId="Web-{D08B8C0E-A8E5-402E-BCCA-52FF45D3772B}" dt="2019-06-14T08:41:57.747" v="89" actId="20577"/>
      <pc:docMkLst>
        <pc:docMk/>
      </pc:docMkLst>
      <pc:sldChg chg="modSp">
        <pc:chgData name="" userId="" providerId="" clId="Web-{D08B8C0E-A8E5-402E-BCCA-52FF45D3772B}" dt="2019-06-14T08:38:27.386" v="14" actId="14100"/>
        <pc:sldMkLst>
          <pc:docMk/>
          <pc:sldMk cId="1207579033" sldId="269"/>
        </pc:sldMkLst>
        <pc:spChg chg="mod">
          <ac:chgData name="" userId="" providerId="" clId="Web-{D08B8C0E-A8E5-402E-BCCA-52FF45D3772B}" dt="2019-06-14T08:38:27.386" v="14" actId="14100"/>
          <ac:spMkLst>
            <pc:docMk/>
            <pc:sldMk cId="1207579033" sldId="269"/>
            <ac:spMk id="4" creationId="{62804EEA-A0B7-41F6-8F0C-4D5E578FE9F5}"/>
          </ac:spMkLst>
        </pc:spChg>
      </pc:sldChg>
      <pc:sldChg chg="modSp">
        <pc:chgData name="" userId="" providerId="" clId="Web-{D08B8C0E-A8E5-402E-BCCA-52FF45D3772B}" dt="2019-06-14T08:38:21.246" v="8" actId="20577"/>
        <pc:sldMkLst>
          <pc:docMk/>
          <pc:sldMk cId="382446325" sldId="280"/>
        </pc:sldMkLst>
        <pc:spChg chg="mod">
          <ac:chgData name="" userId="" providerId="" clId="Web-{D08B8C0E-A8E5-402E-BCCA-52FF45D3772B}" dt="2019-06-14T08:38:21.246" v="8" actId="20577"/>
          <ac:spMkLst>
            <pc:docMk/>
            <pc:sldMk cId="382446325" sldId="280"/>
            <ac:spMk id="6" creationId="{6AB52436-B482-45E0-930F-6F7C39418BB7}"/>
          </ac:spMkLst>
        </pc:spChg>
      </pc:sldChg>
      <pc:sldChg chg="modSp">
        <pc:chgData name="" userId="" providerId="" clId="Web-{D08B8C0E-A8E5-402E-BCCA-52FF45D3772B}" dt="2019-06-14T08:38:15.620" v="7" actId="14100"/>
        <pc:sldMkLst>
          <pc:docMk/>
          <pc:sldMk cId="2121049203" sldId="281"/>
        </pc:sldMkLst>
        <pc:spChg chg="mod">
          <ac:chgData name="" userId="" providerId="" clId="Web-{D08B8C0E-A8E5-402E-BCCA-52FF45D3772B}" dt="2019-06-14T08:38:15.620" v="7" actId="14100"/>
          <ac:spMkLst>
            <pc:docMk/>
            <pc:sldMk cId="2121049203" sldId="281"/>
            <ac:spMk id="7" creationId="{A5CE9694-B326-4195-B9C8-C6AD080DEE75}"/>
          </ac:spMkLst>
        </pc:spChg>
      </pc:sldChg>
      <pc:sldChg chg="modSp">
        <pc:chgData name="" userId="" providerId="" clId="Web-{D08B8C0E-A8E5-402E-BCCA-52FF45D3772B}" dt="2019-06-14T08:38:52.980" v="15" actId="20577"/>
        <pc:sldMkLst>
          <pc:docMk/>
          <pc:sldMk cId="1038816543" sldId="282"/>
        </pc:sldMkLst>
        <pc:spChg chg="mod">
          <ac:chgData name="" userId="" providerId="" clId="Web-{D08B8C0E-A8E5-402E-BCCA-52FF45D3772B}" dt="2019-06-14T08:38:52.980" v="15" actId="20577"/>
          <ac:spMkLst>
            <pc:docMk/>
            <pc:sldMk cId="1038816543" sldId="282"/>
            <ac:spMk id="6" creationId="{16D806C6-B89D-4717-853B-35DC03A9B4C8}"/>
          </ac:spMkLst>
        </pc:spChg>
      </pc:sldChg>
      <pc:sldChg chg="modSp">
        <pc:chgData name="" userId="" providerId="" clId="Web-{D08B8C0E-A8E5-402E-BCCA-52FF45D3772B}" dt="2019-06-14T08:39:11.309" v="21" actId="14100"/>
        <pc:sldMkLst>
          <pc:docMk/>
          <pc:sldMk cId="126371868" sldId="291"/>
        </pc:sldMkLst>
        <pc:spChg chg="mod">
          <ac:chgData name="" userId="" providerId="" clId="Web-{D08B8C0E-A8E5-402E-BCCA-52FF45D3772B}" dt="2019-06-14T08:39:11.309" v="21" actId="14100"/>
          <ac:spMkLst>
            <pc:docMk/>
            <pc:sldMk cId="126371868" sldId="291"/>
            <ac:spMk id="6" creationId="{EE096E6A-0FCA-4418-AA8F-E12013047FCB}"/>
          </ac:spMkLst>
        </pc:spChg>
      </pc:sldChg>
      <pc:sldChg chg="modSp">
        <pc:chgData name="" userId="" providerId="" clId="Web-{D08B8C0E-A8E5-402E-BCCA-52FF45D3772B}" dt="2019-06-14T08:39:21.808" v="25" actId="1076"/>
        <pc:sldMkLst>
          <pc:docMk/>
          <pc:sldMk cId="65214140" sldId="292"/>
        </pc:sldMkLst>
        <pc:spChg chg="mod">
          <ac:chgData name="" userId="" providerId="" clId="Web-{D08B8C0E-A8E5-402E-BCCA-52FF45D3772B}" dt="2019-06-14T08:39:21.808" v="25" actId="1076"/>
          <ac:spMkLst>
            <pc:docMk/>
            <pc:sldMk cId="65214140" sldId="292"/>
            <ac:spMk id="6" creationId="{D9C7E8FF-0010-43FE-BBF9-F9CD17324660}"/>
          </ac:spMkLst>
        </pc:spChg>
      </pc:sldChg>
      <pc:sldChg chg="modSp">
        <pc:chgData name="" userId="" providerId="" clId="Web-{D08B8C0E-A8E5-402E-BCCA-52FF45D3772B}" dt="2019-06-14T08:39:59.387" v="41" actId="1076"/>
        <pc:sldMkLst>
          <pc:docMk/>
          <pc:sldMk cId="1369483973" sldId="295"/>
        </pc:sldMkLst>
        <pc:spChg chg="mod">
          <ac:chgData name="" userId="" providerId="" clId="Web-{D08B8C0E-A8E5-402E-BCCA-52FF45D3772B}" dt="2019-06-14T08:39:59.387" v="41" actId="1076"/>
          <ac:spMkLst>
            <pc:docMk/>
            <pc:sldMk cId="1369483973" sldId="295"/>
            <ac:spMk id="4" creationId="{04344381-6AEF-41CD-B6F7-FFBA1A2B44F8}"/>
          </ac:spMkLst>
        </pc:spChg>
      </pc:sldChg>
      <pc:sldChg chg="modSp">
        <pc:chgData name="" userId="" providerId="" clId="Web-{D08B8C0E-A8E5-402E-BCCA-52FF45D3772B}" dt="2019-06-14T08:39:46.309" v="36" actId="1076"/>
        <pc:sldMkLst>
          <pc:docMk/>
          <pc:sldMk cId="1329898935" sldId="296"/>
        </pc:sldMkLst>
        <pc:spChg chg="mod">
          <ac:chgData name="" userId="" providerId="" clId="Web-{D08B8C0E-A8E5-402E-BCCA-52FF45D3772B}" dt="2019-06-14T08:39:46.309" v="36" actId="1076"/>
          <ac:spMkLst>
            <pc:docMk/>
            <pc:sldMk cId="1329898935" sldId="296"/>
            <ac:spMk id="6" creationId="{947FEE95-F978-4F1E-8FE4-A6E44D658D18}"/>
          </ac:spMkLst>
        </pc:spChg>
      </pc:sldChg>
      <pc:sldChg chg="modSp">
        <pc:chgData name="" userId="" providerId="" clId="Web-{D08B8C0E-A8E5-402E-BCCA-52FF45D3772B}" dt="2019-06-14T08:40:09.543" v="45" actId="1076"/>
        <pc:sldMkLst>
          <pc:docMk/>
          <pc:sldMk cId="142109068" sldId="298"/>
        </pc:sldMkLst>
        <pc:spChg chg="mod">
          <ac:chgData name="" userId="" providerId="" clId="Web-{D08B8C0E-A8E5-402E-BCCA-52FF45D3772B}" dt="2019-06-14T08:40:09.543" v="45" actId="1076"/>
          <ac:spMkLst>
            <pc:docMk/>
            <pc:sldMk cId="142109068" sldId="298"/>
            <ac:spMk id="8" creationId="{F69910AA-2CAB-4766-AD5D-F2C3FA4865D6}"/>
          </ac:spMkLst>
        </pc:spChg>
      </pc:sldChg>
      <pc:sldChg chg="modSp">
        <pc:chgData name="" userId="" providerId="" clId="Web-{D08B8C0E-A8E5-402E-BCCA-52FF45D3772B}" dt="2019-06-14T08:40:22.637" v="50" actId="1076"/>
        <pc:sldMkLst>
          <pc:docMk/>
          <pc:sldMk cId="1511453483" sldId="299"/>
        </pc:sldMkLst>
        <pc:spChg chg="mod">
          <ac:chgData name="" userId="" providerId="" clId="Web-{D08B8C0E-A8E5-402E-BCCA-52FF45D3772B}" dt="2019-06-14T08:40:22.637" v="50" actId="1076"/>
          <ac:spMkLst>
            <pc:docMk/>
            <pc:sldMk cId="1511453483" sldId="299"/>
            <ac:spMk id="5" creationId="{5138BDE0-0506-449A-AB94-E37D671E44A1}"/>
          </ac:spMkLst>
        </pc:spChg>
      </pc:sldChg>
      <pc:sldChg chg="modSp">
        <pc:chgData name="" userId="" providerId="" clId="Web-{D08B8C0E-A8E5-402E-BCCA-52FF45D3772B}" dt="2019-06-14T08:40:33.981" v="54" actId="1076"/>
        <pc:sldMkLst>
          <pc:docMk/>
          <pc:sldMk cId="1630932981" sldId="301"/>
        </pc:sldMkLst>
        <pc:spChg chg="mod">
          <ac:chgData name="" userId="" providerId="" clId="Web-{D08B8C0E-A8E5-402E-BCCA-52FF45D3772B}" dt="2019-06-14T08:40:33.981" v="54" actId="1076"/>
          <ac:spMkLst>
            <pc:docMk/>
            <pc:sldMk cId="1630932981" sldId="301"/>
            <ac:spMk id="3" creationId="{609B248E-F6D5-48BC-B14B-A61A2D049DE3}"/>
          </ac:spMkLst>
        </pc:spChg>
      </pc:sldChg>
      <pc:sldChg chg="modSp">
        <pc:chgData name="" userId="" providerId="" clId="Web-{D08B8C0E-A8E5-402E-BCCA-52FF45D3772B}" dt="2019-06-14T08:40:54.637" v="59" actId="1076"/>
        <pc:sldMkLst>
          <pc:docMk/>
          <pc:sldMk cId="1529888393" sldId="302"/>
        </pc:sldMkLst>
        <pc:spChg chg="mod">
          <ac:chgData name="" userId="" providerId="" clId="Web-{D08B8C0E-A8E5-402E-BCCA-52FF45D3772B}" dt="2019-06-14T08:40:54.637" v="59" actId="1076"/>
          <ac:spMkLst>
            <pc:docMk/>
            <pc:sldMk cId="1529888393" sldId="302"/>
            <ac:spMk id="6" creationId="{AE671556-BBBB-4F6A-BC5D-7B6D1A719D4B}"/>
          </ac:spMkLst>
        </pc:spChg>
      </pc:sldChg>
      <pc:sldChg chg="modSp">
        <pc:chgData name="" userId="" providerId="" clId="Web-{D08B8C0E-A8E5-402E-BCCA-52FF45D3772B}" dt="2019-06-14T08:41:05.450" v="64" actId="20577"/>
        <pc:sldMkLst>
          <pc:docMk/>
          <pc:sldMk cId="1457243398" sldId="303"/>
        </pc:sldMkLst>
        <pc:spChg chg="mod">
          <ac:chgData name="" userId="" providerId="" clId="Web-{D08B8C0E-A8E5-402E-BCCA-52FF45D3772B}" dt="2019-06-14T08:41:05.450" v="64" actId="20577"/>
          <ac:spMkLst>
            <pc:docMk/>
            <pc:sldMk cId="1457243398" sldId="303"/>
            <ac:spMk id="4" creationId="{CCC9585D-E5AD-4784-B2E3-8DF5CB15E21B}"/>
          </ac:spMkLst>
        </pc:spChg>
      </pc:sldChg>
      <pc:sldChg chg="modSp">
        <pc:chgData name="" userId="" providerId="" clId="Web-{D08B8C0E-A8E5-402E-BCCA-52FF45D3772B}" dt="2019-06-14T08:41:16.481" v="71" actId="20577"/>
        <pc:sldMkLst>
          <pc:docMk/>
          <pc:sldMk cId="1020209259" sldId="304"/>
        </pc:sldMkLst>
        <pc:spChg chg="mod">
          <ac:chgData name="" userId="" providerId="" clId="Web-{D08B8C0E-A8E5-402E-BCCA-52FF45D3772B}" dt="2019-06-14T08:41:16.481" v="71" actId="20577"/>
          <ac:spMkLst>
            <pc:docMk/>
            <pc:sldMk cId="1020209259" sldId="304"/>
            <ac:spMk id="4" creationId="{3CD9CCCF-CF92-46A7-B099-16FDA915AC23}"/>
          </ac:spMkLst>
        </pc:spChg>
      </pc:sldChg>
      <pc:sldChg chg="modSp">
        <pc:chgData name="" userId="" providerId="" clId="Web-{D08B8C0E-A8E5-402E-BCCA-52FF45D3772B}" dt="2019-06-14T08:41:12.590" v="70" actId="14100"/>
        <pc:sldMkLst>
          <pc:docMk/>
          <pc:sldMk cId="1831913292" sldId="305"/>
        </pc:sldMkLst>
        <pc:spChg chg="mod">
          <ac:chgData name="" userId="" providerId="" clId="Web-{D08B8C0E-A8E5-402E-BCCA-52FF45D3772B}" dt="2019-06-14T08:41:12.590" v="70" actId="14100"/>
          <ac:spMkLst>
            <pc:docMk/>
            <pc:sldMk cId="1831913292" sldId="305"/>
            <ac:spMk id="4" creationId="{DB8A2F64-18A4-4462-B803-B1D85C05704C}"/>
          </ac:spMkLst>
        </pc:spChg>
      </pc:sldChg>
      <pc:sldChg chg="modSp">
        <pc:chgData name="" userId="" providerId="" clId="Web-{D08B8C0E-A8E5-402E-BCCA-52FF45D3772B}" dt="2019-06-14T08:41:21.059" v="74" actId="20577"/>
        <pc:sldMkLst>
          <pc:docMk/>
          <pc:sldMk cId="1043482949" sldId="306"/>
        </pc:sldMkLst>
        <pc:spChg chg="mod">
          <ac:chgData name="" userId="" providerId="" clId="Web-{D08B8C0E-A8E5-402E-BCCA-52FF45D3772B}" dt="2019-06-14T08:41:21.059" v="74" actId="20577"/>
          <ac:spMkLst>
            <pc:docMk/>
            <pc:sldMk cId="1043482949" sldId="306"/>
            <ac:spMk id="4" creationId="{F674418E-0EDA-4A78-9CD2-93BE34609341}"/>
          </ac:spMkLst>
        </pc:spChg>
      </pc:sldChg>
      <pc:sldChg chg="modSp">
        <pc:chgData name="" userId="" providerId="" clId="Web-{D08B8C0E-A8E5-402E-BCCA-52FF45D3772B}" dt="2019-06-14T08:41:46.606" v="84" actId="20577"/>
        <pc:sldMkLst>
          <pc:docMk/>
          <pc:sldMk cId="933798964" sldId="324"/>
        </pc:sldMkLst>
        <pc:spChg chg="mod">
          <ac:chgData name="" userId="" providerId="" clId="Web-{D08B8C0E-A8E5-402E-BCCA-52FF45D3772B}" dt="2019-06-14T08:41:46.606" v="84" actId="20577"/>
          <ac:spMkLst>
            <pc:docMk/>
            <pc:sldMk cId="933798964" sldId="324"/>
            <ac:spMk id="6" creationId="{78690DB6-79FE-400D-815F-2D043B67C3C9}"/>
          </ac:spMkLst>
        </pc:spChg>
      </pc:sldChg>
      <pc:sldChg chg="modSp">
        <pc:chgData name="" userId="" providerId="" clId="Web-{D08B8C0E-A8E5-402E-BCCA-52FF45D3772B}" dt="2019-06-14T08:41:53.591" v="87" actId="20577"/>
        <pc:sldMkLst>
          <pc:docMk/>
          <pc:sldMk cId="1205777098" sldId="327"/>
        </pc:sldMkLst>
        <pc:spChg chg="mod">
          <ac:chgData name="" userId="" providerId="" clId="Web-{D08B8C0E-A8E5-402E-BCCA-52FF45D3772B}" dt="2019-06-14T08:41:53.591" v="87" actId="20577"/>
          <ac:spMkLst>
            <pc:docMk/>
            <pc:sldMk cId="1205777098" sldId="327"/>
            <ac:spMk id="4" creationId="{2B2F482F-F3CC-432A-AE8E-C81189F6DB0E}"/>
          </ac:spMkLst>
        </pc:spChg>
      </pc:sldChg>
      <pc:sldChg chg="modSp">
        <pc:chgData name="" userId="" providerId="" clId="Web-{D08B8C0E-A8E5-402E-BCCA-52FF45D3772B}" dt="2019-06-14T08:39:29.558" v="29" actId="1076"/>
        <pc:sldMkLst>
          <pc:docMk/>
          <pc:sldMk cId="1156152620" sldId="338"/>
        </pc:sldMkLst>
        <pc:spChg chg="mod">
          <ac:chgData name="" userId="" providerId="" clId="Web-{D08B8C0E-A8E5-402E-BCCA-52FF45D3772B}" dt="2019-06-14T08:39:29.558" v="29" actId="1076"/>
          <ac:spMkLst>
            <pc:docMk/>
            <pc:sldMk cId="1156152620" sldId="338"/>
            <ac:spMk id="4" creationId="{B84CDB8F-D76A-4EA2-8628-61EFFE1DCC02}"/>
          </ac:spMkLst>
        </pc:spChg>
      </pc:sldChg>
      <pc:sldChg chg="modSp">
        <pc:chgData name="" userId="" providerId="" clId="Web-{D08B8C0E-A8E5-402E-BCCA-52FF45D3772B}" dt="2019-06-14T08:40:59.762" v="63" actId="1076"/>
        <pc:sldMkLst>
          <pc:docMk/>
          <pc:sldMk cId="871064583" sldId="340"/>
        </pc:sldMkLst>
        <pc:spChg chg="mod">
          <ac:chgData name="" userId="" providerId="" clId="Web-{D08B8C0E-A8E5-402E-BCCA-52FF45D3772B}" dt="2019-06-14T08:40:59.762" v="63" actId="1076"/>
          <ac:spMkLst>
            <pc:docMk/>
            <pc:sldMk cId="871064583" sldId="340"/>
            <ac:spMk id="4" creationId="{88285B9B-EE20-4C7C-8E46-5F4063A14602}"/>
          </ac:spMkLst>
        </pc:spChg>
      </pc:sldChg>
      <pc:sldChg chg="modSp">
        <pc:chgData name="" userId="" providerId="" clId="Web-{D08B8C0E-A8E5-402E-BCCA-52FF45D3772B}" dt="2019-06-14T08:41:36.591" v="83" actId="1076"/>
        <pc:sldMkLst>
          <pc:docMk/>
          <pc:sldMk cId="619752736" sldId="366"/>
        </pc:sldMkLst>
        <pc:spChg chg="mod">
          <ac:chgData name="" userId="" providerId="" clId="Web-{D08B8C0E-A8E5-402E-BCCA-52FF45D3772B}" dt="2019-06-14T08:41:36.591" v="83" actId="1076"/>
          <ac:spMkLst>
            <pc:docMk/>
            <pc:sldMk cId="619752736" sldId="366"/>
            <ac:spMk id="8" creationId="{466573C7-87B3-4FA2-B477-E66E1BB86DD4}"/>
          </ac:spMkLst>
        </pc:spChg>
      </pc:sldChg>
      <pc:sldChg chg="modSp">
        <pc:chgData name="" userId="" providerId="" clId="Web-{D08B8C0E-A8E5-402E-BCCA-52FF45D3772B}" dt="2019-06-14T08:37:11.823" v="2" actId="20577"/>
        <pc:sldMkLst>
          <pc:docMk/>
          <pc:sldMk cId="418545473" sldId="435"/>
        </pc:sldMkLst>
        <pc:spChg chg="mod">
          <ac:chgData name="" userId="" providerId="" clId="Web-{D08B8C0E-A8E5-402E-BCCA-52FF45D3772B}" dt="2019-06-14T08:37:11.823" v="2" actId="20577"/>
          <ac:spMkLst>
            <pc:docMk/>
            <pc:sldMk cId="418545473" sldId="435"/>
            <ac:spMk id="4" creationId="{00000000-0000-0000-0000-000000000000}"/>
          </ac:spMkLst>
        </pc:spChg>
      </pc:sldChg>
      <pc:sldChg chg="modSp">
        <pc:chgData name="" userId="" providerId="" clId="Web-{D08B8C0E-A8E5-402E-BCCA-52FF45D3772B}" dt="2019-06-14T08:39:36.684" v="32" actId="1076"/>
        <pc:sldMkLst>
          <pc:docMk/>
          <pc:sldMk cId="448764880" sldId="455"/>
        </pc:sldMkLst>
        <pc:spChg chg="mod">
          <ac:chgData name="" userId="" providerId="" clId="Web-{D08B8C0E-A8E5-402E-BCCA-52FF45D3772B}" dt="2019-06-14T08:39:36.684" v="32" actId="1076"/>
          <ac:spMkLst>
            <pc:docMk/>
            <pc:sldMk cId="448764880" sldId="455"/>
            <ac:spMk id="6" creationId="{CEBE3380-BCAA-4BD5-953E-0466A02A7DE9}"/>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TW" altLang="en-US"/>
          </a:p>
        </p:txBody>
      </p:sp>
      <p:sp>
        <p:nvSpPr>
          <p:cNvPr id="3" name="日期版面配置區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0440E5F-3C32-C44A-BD8C-64C74DAA5DF3}" type="datetimeFigureOut">
              <a:rPr kumimoji="1" lang="zh-TW" altLang="en-US" smtClean="0"/>
              <a:t>2024/3/7</a:t>
            </a:fld>
            <a:endParaRPr kumimoji="1" lang="zh-TW" altLang="en-US"/>
          </a:p>
        </p:txBody>
      </p:sp>
      <p:sp>
        <p:nvSpPr>
          <p:cNvPr id="4" name="頁尾版面配置區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TW" altLang="en-US"/>
          </a:p>
        </p:txBody>
      </p:sp>
      <p:sp>
        <p:nvSpPr>
          <p:cNvPr id="5" name="投影片編號版面配置區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F48F534-04C9-AC4A-AF9C-E4B380F015D3}" type="slidenum">
              <a:rPr kumimoji="1" lang="zh-TW" altLang="en-US" smtClean="0"/>
              <a:t>‹#›</a:t>
            </a:fld>
            <a:endParaRPr kumimoji="1" lang="zh-TW" altLang="en-US"/>
          </a:p>
        </p:txBody>
      </p:sp>
    </p:spTree>
    <p:extLst>
      <p:ext uri="{BB962C8B-B14F-4D97-AF65-F5344CB8AC3E}">
        <p14:creationId xmlns:p14="http://schemas.microsoft.com/office/powerpoint/2010/main" val="124300727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DBAF365-4D8D-6C49-B6FA-9C1F090EDA06}" type="datetimeFigureOut">
              <a:rPr lang="en-US" smtClean="0"/>
              <a:t>3/7/24</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4034E09-5427-5C4B-8AF8-8E784C1B4628}" type="slidenum">
              <a:rPr lang="en-US" smtClean="0"/>
              <a:t>‹#›</a:t>
            </a:fld>
            <a:endParaRPr lang="en-US"/>
          </a:p>
        </p:txBody>
      </p:sp>
    </p:spTree>
    <p:extLst>
      <p:ext uri="{BB962C8B-B14F-4D97-AF65-F5344CB8AC3E}">
        <p14:creationId xmlns:p14="http://schemas.microsoft.com/office/powerpoint/2010/main" val="8212881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dirty="0"/>
          </a:p>
        </p:txBody>
      </p:sp>
      <p:sp>
        <p:nvSpPr>
          <p:cNvPr id="4" name="投影片編號版面配置區 3"/>
          <p:cNvSpPr>
            <a:spLocks noGrp="1"/>
          </p:cNvSpPr>
          <p:nvPr>
            <p:ph type="sldNum" sz="quarter" idx="5"/>
          </p:nvPr>
        </p:nvSpPr>
        <p:spPr/>
        <p:txBody>
          <a:bodyPr/>
          <a:lstStyle/>
          <a:p>
            <a:fld id="{44034E09-5427-5C4B-8AF8-8E784C1B4628}" type="slidenum">
              <a:rPr lang="en-US" smtClean="0"/>
              <a:t>4</a:t>
            </a:fld>
            <a:endParaRPr lang="en-US"/>
          </a:p>
        </p:txBody>
      </p:sp>
    </p:spTree>
    <p:extLst>
      <p:ext uri="{BB962C8B-B14F-4D97-AF65-F5344CB8AC3E}">
        <p14:creationId xmlns:p14="http://schemas.microsoft.com/office/powerpoint/2010/main" val="30722374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en-US" altLang="zh-TW" dirty="0"/>
              <a:t>Which one will return TRUE?</a:t>
            </a:r>
            <a:endParaRPr kumimoji="1" lang="zh-TW" altLang="en-US" dirty="0"/>
          </a:p>
        </p:txBody>
      </p:sp>
      <p:sp>
        <p:nvSpPr>
          <p:cNvPr id="4" name="投影片編號版面配置區 3"/>
          <p:cNvSpPr>
            <a:spLocks noGrp="1"/>
          </p:cNvSpPr>
          <p:nvPr>
            <p:ph type="sldNum" sz="quarter" idx="5"/>
          </p:nvPr>
        </p:nvSpPr>
        <p:spPr/>
        <p:txBody>
          <a:bodyPr/>
          <a:lstStyle/>
          <a:p>
            <a:fld id="{44034E09-5427-5C4B-8AF8-8E784C1B4628}" type="slidenum">
              <a:rPr lang="en-US" smtClean="0"/>
              <a:t>47</a:t>
            </a:fld>
            <a:endParaRPr lang="en-US"/>
          </a:p>
        </p:txBody>
      </p:sp>
    </p:spTree>
    <p:extLst>
      <p:ext uri="{BB962C8B-B14F-4D97-AF65-F5344CB8AC3E}">
        <p14:creationId xmlns:p14="http://schemas.microsoft.com/office/powerpoint/2010/main" val="17772222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5"/>
          </p:nvPr>
        </p:nvSpPr>
        <p:spPr/>
        <p:txBody>
          <a:bodyPr/>
          <a:lstStyle/>
          <a:p>
            <a:fld id="{44034E09-5427-5C4B-8AF8-8E784C1B4628}" type="slidenum">
              <a:rPr lang="en-US" smtClean="0"/>
              <a:t>52</a:t>
            </a:fld>
            <a:endParaRPr lang="en-US"/>
          </a:p>
        </p:txBody>
      </p:sp>
    </p:spTree>
    <p:extLst>
      <p:ext uri="{BB962C8B-B14F-4D97-AF65-F5344CB8AC3E}">
        <p14:creationId xmlns:p14="http://schemas.microsoft.com/office/powerpoint/2010/main" val="3310161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10"/>
          </p:nvPr>
        </p:nvSpPr>
        <p:spPr/>
        <p:txBody>
          <a:bodyPr/>
          <a:lstStyle/>
          <a:p>
            <a:fld id="{4E39EA76-F740-2E44-BD7F-3D7B4AE1467E}" type="slidenum">
              <a:rPr lang="en-US" smtClean="0"/>
              <a:t>60</a:t>
            </a:fld>
            <a:endParaRPr lang="en-US"/>
          </a:p>
        </p:txBody>
      </p:sp>
    </p:spTree>
    <p:extLst>
      <p:ext uri="{BB962C8B-B14F-4D97-AF65-F5344CB8AC3E}">
        <p14:creationId xmlns:p14="http://schemas.microsoft.com/office/powerpoint/2010/main" val="4100587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en-US" altLang="zh-TW" dirty="0"/>
              <a:t>Can</a:t>
            </a:r>
            <a:r>
              <a:rPr kumimoji="1" lang="en-US" altLang="zh-TW" baseline="0" dirty="0"/>
              <a:t> someone tell me the difference between them?</a:t>
            </a:r>
            <a:endParaRPr kumimoji="1" lang="zh-TW" altLang="en-US" dirty="0"/>
          </a:p>
        </p:txBody>
      </p:sp>
      <p:sp>
        <p:nvSpPr>
          <p:cNvPr id="4" name="投影片編號版面配置區 3"/>
          <p:cNvSpPr>
            <a:spLocks noGrp="1"/>
          </p:cNvSpPr>
          <p:nvPr>
            <p:ph type="sldNum" sz="quarter" idx="10"/>
          </p:nvPr>
        </p:nvSpPr>
        <p:spPr/>
        <p:txBody>
          <a:bodyPr/>
          <a:lstStyle/>
          <a:p>
            <a:fld id="{59C3ED2A-5796-764F-AE55-2284182E808F}" type="slidenum">
              <a:rPr kumimoji="1" lang="zh-TW" altLang="en-US" smtClean="0"/>
              <a:t>62</a:t>
            </a:fld>
            <a:endParaRPr kumimoji="1" lang="zh-TW" altLang="en-US"/>
          </a:p>
        </p:txBody>
      </p:sp>
    </p:spTree>
    <p:extLst>
      <p:ext uri="{BB962C8B-B14F-4D97-AF65-F5344CB8AC3E}">
        <p14:creationId xmlns:p14="http://schemas.microsoft.com/office/powerpoint/2010/main" val="9083320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i="1" dirty="0">
                <a:solidFill>
                  <a:schemeClr val="accent1"/>
                </a:solidFill>
              </a:rPr>
              <a:t>Central limit theorem</a:t>
            </a:r>
            <a:r>
              <a:rPr lang="en-US" altLang="zh-TW" dirty="0"/>
              <a:t> ?</a:t>
            </a:r>
            <a:endParaRPr kumimoji="1" lang="zh-TW" altLang="en-US" dirty="0"/>
          </a:p>
        </p:txBody>
      </p:sp>
      <p:sp>
        <p:nvSpPr>
          <p:cNvPr id="4" name="投影片編號版面配置區 3"/>
          <p:cNvSpPr>
            <a:spLocks noGrp="1"/>
          </p:cNvSpPr>
          <p:nvPr>
            <p:ph type="sldNum" sz="quarter" idx="10"/>
          </p:nvPr>
        </p:nvSpPr>
        <p:spPr/>
        <p:txBody>
          <a:bodyPr/>
          <a:lstStyle/>
          <a:p>
            <a:fld id="{59C3ED2A-5796-764F-AE55-2284182E808F}" type="slidenum">
              <a:rPr kumimoji="1" lang="zh-TW" altLang="en-US" smtClean="0"/>
              <a:t>64</a:t>
            </a:fld>
            <a:endParaRPr kumimoji="1" lang="zh-TW" altLang="en-US"/>
          </a:p>
        </p:txBody>
      </p:sp>
    </p:spTree>
    <p:extLst>
      <p:ext uri="{BB962C8B-B14F-4D97-AF65-F5344CB8AC3E}">
        <p14:creationId xmlns:p14="http://schemas.microsoft.com/office/powerpoint/2010/main" val="30369740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en-US" altLang="zh-TW" dirty="0"/>
              <a:t>Mode, why not floor(np)?</a:t>
            </a:r>
            <a:endParaRPr kumimoji="1" lang="zh-TW" altLang="en-US" dirty="0"/>
          </a:p>
        </p:txBody>
      </p:sp>
      <p:sp>
        <p:nvSpPr>
          <p:cNvPr id="4" name="投影片編號版面配置區 3"/>
          <p:cNvSpPr>
            <a:spLocks noGrp="1"/>
          </p:cNvSpPr>
          <p:nvPr>
            <p:ph type="sldNum" sz="quarter" idx="5"/>
          </p:nvPr>
        </p:nvSpPr>
        <p:spPr/>
        <p:txBody>
          <a:bodyPr/>
          <a:lstStyle/>
          <a:p>
            <a:fld id="{44034E09-5427-5C4B-8AF8-8E784C1B4628}" type="slidenum">
              <a:rPr lang="en-US" smtClean="0"/>
              <a:t>79</a:t>
            </a:fld>
            <a:endParaRPr lang="en-US"/>
          </a:p>
        </p:txBody>
      </p:sp>
    </p:spTree>
    <p:extLst>
      <p:ext uri="{BB962C8B-B14F-4D97-AF65-F5344CB8AC3E}">
        <p14:creationId xmlns:p14="http://schemas.microsoft.com/office/powerpoint/2010/main" val="31192073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en-US" altLang="zh-TW" dirty="0"/>
              <a:t>What n, p?</a:t>
            </a:r>
          </a:p>
          <a:p>
            <a:endParaRPr kumimoji="1" lang="zh-TW" altLang="en-US" dirty="0"/>
          </a:p>
        </p:txBody>
      </p:sp>
      <p:sp>
        <p:nvSpPr>
          <p:cNvPr id="4" name="投影片編號版面配置區 3"/>
          <p:cNvSpPr>
            <a:spLocks noGrp="1"/>
          </p:cNvSpPr>
          <p:nvPr>
            <p:ph type="sldNum" sz="quarter" idx="5"/>
          </p:nvPr>
        </p:nvSpPr>
        <p:spPr/>
        <p:txBody>
          <a:bodyPr/>
          <a:lstStyle/>
          <a:p>
            <a:fld id="{44034E09-5427-5C4B-8AF8-8E784C1B4628}" type="slidenum">
              <a:rPr lang="en-US" smtClean="0"/>
              <a:t>84</a:t>
            </a:fld>
            <a:endParaRPr lang="en-US"/>
          </a:p>
        </p:txBody>
      </p:sp>
    </p:spTree>
    <p:extLst>
      <p:ext uri="{BB962C8B-B14F-4D97-AF65-F5344CB8AC3E}">
        <p14:creationId xmlns:p14="http://schemas.microsoft.com/office/powerpoint/2010/main" val="42224933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en-US" altLang="zh-TW" dirty="0"/>
              <a:t>What do you find? Any problem?</a:t>
            </a:r>
            <a:endParaRPr kumimoji="1" lang="zh-TW" altLang="en-US" dirty="0"/>
          </a:p>
        </p:txBody>
      </p:sp>
      <p:sp>
        <p:nvSpPr>
          <p:cNvPr id="4" name="投影片編號版面配置區 3"/>
          <p:cNvSpPr>
            <a:spLocks noGrp="1"/>
          </p:cNvSpPr>
          <p:nvPr>
            <p:ph type="sldNum" sz="quarter" idx="5"/>
          </p:nvPr>
        </p:nvSpPr>
        <p:spPr/>
        <p:txBody>
          <a:bodyPr/>
          <a:lstStyle/>
          <a:p>
            <a:fld id="{44034E09-5427-5C4B-8AF8-8E784C1B4628}" type="slidenum">
              <a:rPr lang="en-US" smtClean="0"/>
              <a:t>86</a:t>
            </a:fld>
            <a:endParaRPr lang="en-US"/>
          </a:p>
        </p:txBody>
      </p:sp>
    </p:spTree>
    <p:extLst>
      <p:ext uri="{BB962C8B-B14F-4D97-AF65-F5344CB8AC3E}">
        <p14:creationId xmlns:p14="http://schemas.microsoft.com/office/powerpoint/2010/main" val="29085033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5"/>
          </p:nvPr>
        </p:nvSpPr>
        <p:spPr/>
        <p:txBody>
          <a:bodyPr/>
          <a:lstStyle/>
          <a:p>
            <a:fld id="{44034E09-5427-5C4B-8AF8-8E784C1B4628}" type="slidenum">
              <a:rPr lang="en-US" smtClean="0"/>
              <a:t>89</a:t>
            </a:fld>
            <a:endParaRPr lang="en-US"/>
          </a:p>
        </p:txBody>
      </p:sp>
    </p:spTree>
    <p:extLst>
      <p:ext uri="{BB962C8B-B14F-4D97-AF65-F5344CB8AC3E}">
        <p14:creationId xmlns:p14="http://schemas.microsoft.com/office/powerpoint/2010/main" val="17309936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en-US" altLang="zh-TW" dirty="0"/>
              <a:t>Which loan type with the best loan outcome?</a:t>
            </a:r>
          </a:p>
        </p:txBody>
      </p:sp>
      <p:sp>
        <p:nvSpPr>
          <p:cNvPr id="4" name="投影片編號版面配置區 3"/>
          <p:cNvSpPr>
            <a:spLocks noGrp="1"/>
          </p:cNvSpPr>
          <p:nvPr>
            <p:ph type="sldNum" sz="quarter" idx="5"/>
          </p:nvPr>
        </p:nvSpPr>
        <p:spPr/>
        <p:txBody>
          <a:bodyPr/>
          <a:lstStyle/>
          <a:p>
            <a:fld id="{44034E09-5427-5C4B-8AF8-8E784C1B4628}" type="slidenum">
              <a:rPr lang="en-US" smtClean="0"/>
              <a:t>90</a:t>
            </a:fld>
            <a:endParaRPr lang="en-US"/>
          </a:p>
        </p:txBody>
      </p:sp>
    </p:spTree>
    <p:extLst>
      <p:ext uri="{BB962C8B-B14F-4D97-AF65-F5344CB8AC3E}">
        <p14:creationId xmlns:p14="http://schemas.microsoft.com/office/powerpoint/2010/main" val="22646943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dirty="0"/>
          </a:p>
        </p:txBody>
      </p:sp>
      <p:sp>
        <p:nvSpPr>
          <p:cNvPr id="4" name="投影片編號版面配置區 3"/>
          <p:cNvSpPr>
            <a:spLocks noGrp="1"/>
          </p:cNvSpPr>
          <p:nvPr>
            <p:ph type="sldNum" sz="quarter" idx="5"/>
          </p:nvPr>
        </p:nvSpPr>
        <p:spPr/>
        <p:txBody>
          <a:bodyPr/>
          <a:lstStyle/>
          <a:p>
            <a:fld id="{44034E09-5427-5C4B-8AF8-8E784C1B4628}" type="slidenum">
              <a:rPr lang="en-US" smtClean="0"/>
              <a:t>9</a:t>
            </a:fld>
            <a:endParaRPr lang="en-US"/>
          </a:p>
        </p:txBody>
      </p:sp>
    </p:spTree>
    <p:extLst>
      <p:ext uri="{BB962C8B-B14F-4D97-AF65-F5344CB8AC3E}">
        <p14:creationId xmlns:p14="http://schemas.microsoft.com/office/powerpoint/2010/main" val="385622201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TW" altLang="en-US" dirty="0"/>
              <a:t>搭配說明 </a:t>
            </a:r>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R Markdown reference guide</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endParaRPr kumimoji="1" lang="zh-TW" altLang="en-US" dirty="0"/>
          </a:p>
        </p:txBody>
      </p:sp>
      <p:sp>
        <p:nvSpPr>
          <p:cNvPr id="4" name="投影片編號版面配置區 3"/>
          <p:cNvSpPr>
            <a:spLocks noGrp="1"/>
          </p:cNvSpPr>
          <p:nvPr>
            <p:ph type="sldNum" sz="quarter" idx="5"/>
          </p:nvPr>
        </p:nvSpPr>
        <p:spPr/>
        <p:txBody>
          <a:bodyPr/>
          <a:lstStyle/>
          <a:p>
            <a:fld id="{44034E09-5427-5C4B-8AF8-8E784C1B4628}" type="slidenum">
              <a:rPr lang="en-US" smtClean="0"/>
              <a:t>123</a:t>
            </a:fld>
            <a:endParaRPr lang="en-US"/>
          </a:p>
        </p:txBody>
      </p:sp>
    </p:spTree>
    <p:extLst>
      <p:ext uri="{BB962C8B-B14F-4D97-AF65-F5344CB8AC3E}">
        <p14:creationId xmlns:p14="http://schemas.microsoft.com/office/powerpoint/2010/main" val="30588557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en-US" dirty="0"/>
              <a:t>搭配 </a:t>
            </a:r>
            <a:r>
              <a:rPr kumimoji="1" lang="en-US" altLang="zh-TW" dirty="0"/>
              <a:t>R Markdown cheat sheet</a:t>
            </a:r>
            <a:endParaRPr kumimoji="1" lang="zh-TW" altLang="en-US" dirty="0"/>
          </a:p>
        </p:txBody>
      </p:sp>
      <p:sp>
        <p:nvSpPr>
          <p:cNvPr id="4" name="投影片編號版面配置區 3"/>
          <p:cNvSpPr>
            <a:spLocks noGrp="1"/>
          </p:cNvSpPr>
          <p:nvPr>
            <p:ph type="sldNum" sz="quarter" idx="5"/>
          </p:nvPr>
        </p:nvSpPr>
        <p:spPr/>
        <p:txBody>
          <a:bodyPr/>
          <a:lstStyle/>
          <a:p>
            <a:fld id="{44034E09-5427-5C4B-8AF8-8E784C1B4628}" type="slidenum">
              <a:rPr lang="en-US" smtClean="0"/>
              <a:t>127</a:t>
            </a:fld>
            <a:endParaRPr lang="en-US"/>
          </a:p>
        </p:txBody>
      </p:sp>
    </p:spTree>
    <p:extLst>
      <p:ext uri="{BB962C8B-B14F-4D97-AF65-F5344CB8AC3E}">
        <p14:creationId xmlns:p14="http://schemas.microsoft.com/office/powerpoint/2010/main" val="281568230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5"/>
          </p:nvPr>
        </p:nvSpPr>
        <p:spPr/>
        <p:txBody>
          <a:bodyPr/>
          <a:lstStyle/>
          <a:p>
            <a:fld id="{44034E09-5427-5C4B-8AF8-8E784C1B4628}" type="slidenum">
              <a:rPr lang="en-US" smtClean="0"/>
              <a:t>134</a:t>
            </a:fld>
            <a:endParaRPr lang="en-US"/>
          </a:p>
        </p:txBody>
      </p:sp>
    </p:spTree>
    <p:extLst>
      <p:ext uri="{BB962C8B-B14F-4D97-AF65-F5344CB8AC3E}">
        <p14:creationId xmlns:p14="http://schemas.microsoft.com/office/powerpoint/2010/main" val="412083997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algn="l">
              <a:buFont typeface="Arial" panose="020B0604020202020204" pitchFamily="34" charset="0"/>
              <a:buNone/>
            </a:pPr>
            <a:endParaRPr kumimoji="1" lang="zh-TW" altLang="en-US" dirty="0"/>
          </a:p>
        </p:txBody>
      </p:sp>
      <p:sp>
        <p:nvSpPr>
          <p:cNvPr id="4" name="投影片編號版面配置區 3"/>
          <p:cNvSpPr>
            <a:spLocks noGrp="1"/>
          </p:cNvSpPr>
          <p:nvPr>
            <p:ph type="sldNum" sz="quarter" idx="5"/>
          </p:nvPr>
        </p:nvSpPr>
        <p:spPr/>
        <p:txBody>
          <a:bodyPr/>
          <a:lstStyle/>
          <a:p>
            <a:fld id="{44034E09-5427-5C4B-8AF8-8E784C1B4628}" type="slidenum">
              <a:rPr lang="en-US" smtClean="0"/>
              <a:t>135</a:t>
            </a:fld>
            <a:endParaRPr lang="en-US"/>
          </a:p>
        </p:txBody>
      </p:sp>
    </p:spTree>
    <p:extLst>
      <p:ext uri="{BB962C8B-B14F-4D97-AF65-F5344CB8AC3E}">
        <p14:creationId xmlns:p14="http://schemas.microsoft.com/office/powerpoint/2010/main" val="30677710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en-US" altLang="zh-TW" dirty="0"/>
              <a:t>Output?</a:t>
            </a:r>
            <a:endParaRPr kumimoji="1" lang="zh-TW" altLang="en-US" dirty="0"/>
          </a:p>
        </p:txBody>
      </p:sp>
      <p:sp>
        <p:nvSpPr>
          <p:cNvPr id="4" name="投影片編號版面配置區 3"/>
          <p:cNvSpPr>
            <a:spLocks noGrp="1"/>
          </p:cNvSpPr>
          <p:nvPr>
            <p:ph type="sldNum" sz="quarter" idx="5"/>
          </p:nvPr>
        </p:nvSpPr>
        <p:spPr/>
        <p:txBody>
          <a:bodyPr/>
          <a:lstStyle/>
          <a:p>
            <a:fld id="{44034E09-5427-5C4B-8AF8-8E784C1B4628}" type="slidenum">
              <a:rPr lang="en-US" smtClean="0"/>
              <a:t>27</a:t>
            </a:fld>
            <a:endParaRPr lang="en-US"/>
          </a:p>
        </p:txBody>
      </p:sp>
    </p:spTree>
    <p:extLst>
      <p:ext uri="{BB962C8B-B14F-4D97-AF65-F5344CB8AC3E}">
        <p14:creationId xmlns:p14="http://schemas.microsoft.com/office/powerpoint/2010/main" val="34284712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dirty="0"/>
          </a:p>
        </p:txBody>
      </p:sp>
      <p:sp>
        <p:nvSpPr>
          <p:cNvPr id="4" name="投影片編號版面配置區 3"/>
          <p:cNvSpPr>
            <a:spLocks noGrp="1"/>
          </p:cNvSpPr>
          <p:nvPr>
            <p:ph type="sldNum" sz="quarter" idx="5"/>
          </p:nvPr>
        </p:nvSpPr>
        <p:spPr/>
        <p:txBody>
          <a:bodyPr/>
          <a:lstStyle/>
          <a:p>
            <a:fld id="{44034E09-5427-5C4B-8AF8-8E784C1B4628}" type="slidenum">
              <a:rPr lang="en-US" smtClean="0"/>
              <a:t>28</a:t>
            </a:fld>
            <a:endParaRPr lang="en-US"/>
          </a:p>
        </p:txBody>
      </p:sp>
    </p:spTree>
    <p:extLst>
      <p:ext uri="{BB962C8B-B14F-4D97-AF65-F5344CB8AC3E}">
        <p14:creationId xmlns:p14="http://schemas.microsoft.com/office/powerpoint/2010/main" val="42488022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en-US" altLang="zh-TW" dirty="0"/>
              <a:t>Output?</a:t>
            </a:r>
            <a:endParaRPr kumimoji="1" lang="zh-TW" altLang="en-US" dirty="0"/>
          </a:p>
        </p:txBody>
      </p:sp>
      <p:sp>
        <p:nvSpPr>
          <p:cNvPr id="4" name="投影片編號版面配置區 3"/>
          <p:cNvSpPr>
            <a:spLocks noGrp="1"/>
          </p:cNvSpPr>
          <p:nvPr>
            <p:ph type="sldNum" sz="quarter" idx="5"/>
          </p:nvPr>
        </p:nvSpPr>
        <p:spPr/>
        <p:txBody>
          <a:bodyPr/>
          <a:lstStyle/>
          <a:p>
            <a:fld id="{44034E09-5427-5C4B-8AF8-8E784C1B4628}" type="slidenum">
              <a:rPr lang="en-US" smtClean="0"/>
              <a:t>35</a:t>
            </a:fld>
            <a:endParaRPr lang="en-US"/>
          </a:p>
        </p:txBody>
      </p:sp>
    </p:spTree>
    <p:extLst>
      <p:ext uri="{BB962C8B-B14F-4D97-AF65-F5344CB8AC3E}">
        <p14:creationId xmlns:p14="http://schemas.microsoft.com/office/powerpoint/2010/main" val="24205025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en-US" altLang="zh-TW" dirty="0"/>
              <a:t>How to test whether they are identical?</a:t>
            </a:r>
            <a:endParaRPr kumimoji="1" lang="zh-TW" altLang="en-US" dirty="0"/>
          </a:p>
        </p:txBody>
      </p:sp>
      <p:sp>
        <p:nvSpPr>
          <p:cNvPr id="4" name="投影片編號版面配置區 3"/>
          <p:cNvSpPr>
            <a:spLocks noGrp="1"/>
          </p:cNvSpPr>
          <p:nvPr>
            <p:ph type="sldNum" sz="quarter" idx="5"/>
          </p:nvPr>
        </p:nvSpPr>
        <p:spPr/>
        <p:txBody>
          <a:bodyPr/>
          <a:lstStyle/>
          <a:p>
            <a:fld id="{44034E09-5427-5C4B-8AF8-8E784C1B4628}" type="slidenum">
              <a:rPr lang="en-US" smtClean="0"/>
              <a:t>37</a:t>
            </a:fld>
            <a:endParaRPr lang="en-US"/>
          </a:p>
        </p:txBody>
      </p:sp>
    </p:spTree>
    <p:extLst>
      <p:ext uri="{BB962C8B-B14F-4D97-AF65-F5344CB8AC3E}">
        <p14:creationId xmlns:p14="http://schemas.microsoft.com/office/powerpoint/2010/main" val="36668858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en-US" altLang="zh-TW" dirty="0"/>
              <a:t>What is output?</a:t>
            </a:r>
            <a:endParaRPr kumimoji="1" lang="zh-TW" altLang="en-US" dirty="0"/>
          </a:p>
        </p:txBody>
      </p:sp>
      <p:sp>
        <p:nvSpPr>
          <p:cNvPr id="4" name="投影片編號版面配置區 3"/>
          <p:cNvSpPr>
            <a:spLocks noGrp="1"/>
          </p:cNvSpPr>
          <p:nvPr>
            <p:ph type="sldNum" sz="quarter" idx="5"/>
          </p:nvPr>
        </p:nvSpPr>
        <p:spPr/>
        <p:txBody>
          <a:bodyPr/>
          <a:lstStyle/>
          <a:p>
            <a:fld id="{44034E09-5427-5C4B-8AF8-8E784C1B4628}" type="slidenum">
              <a:rPr lang="en-US" smtClean="0"/>
              <a:t>39</a:t>
            </a:fld>
            <a:endParaRPr lang="en-US"/>
          </a:p>
        </p:txBody>
      </p:sp>
    </p:spTree>
    <p:extLst>
      <p:ext uri="{BB962C8B-B14F-4D97-AF65-F5344CB8AC3E}">
        <p14:creationId xmlns:p14="http://schemas.microsoft.com/office/powerpoint/2010/main" val="5689307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en-US" altLang="zh-TW" dirty="0"/>
              <a:t>True or False?</a:t>
            </a:r>
            <a:endParaRPr kumimoji="1" lang="zh-TW" altLang="en-US" dirty="0"/>
          </a:p>
        </p:txBody>
      </p:sp>
      <p:sp>
        <p:nvSpPr>
          <p:cNvPr id="4" name="投影片編號版面配置區 3"/>
          <p:cNvSpPr>
            <a:spLocks noGrp="1"/>
          </p:cNvSpPr>
          <p:nvPr>
            <p:ph type="sldNum" sz="quarter" idx="5"/>
          </p:nvPr>
        </p:nvSpPr>
        <p:spPr/>
        <p:txBody>
          <a:bodyPr/>
          <a:lstStyle/>
          <a:p>
            <a:fld id="{44034E09-5427-5C4B-8AF8-8E784C1B4628}" type="slidenum">
              <a:rPr lang="en-US" smtClean="0"/>
              <a:t>42</a:t>
            </a:fld>
            <a:endParaRPr lang="en-US"/>
          </a:p>
        </p:txBody>
      </p:sp>
    </p:spTree>
    <p:extLst>
      <p:ext uri="{BB962C8B-B14F-4D97-AF65-F5344CB8AC3E}">
        <p14:creationId xmlns:p14="http://schemas.microsoft.com/office/powerpoint/2010/main" val="23439975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en-US" altLang="zh-TW" dirty="0"/>
              <a:t>Which function for testing 1/5 equal to 3/5-2/5?</a:t>
            </a:r>
            <a:endParaRPr kumimoji="1" lang="zh-TW" altLang="en-US" dirty="0"/>
          </a:p>
        </p:txBody>
      </p:sp>
      <p:sp>
        <p:nvSpPr>
          <p:cNvPr id="4" name="投影片編號版面配置區 3"/>
          <p:cNvSpPr>
            <a:spLocks noGrp="1"/>
          </p:cNvSpPr>
          <p:nvPr>
            <p:ph type="sldNum" sz="quarter" idx="5"/>
          </p:nvPr>
        </p:nvSpPr>
        <p:spPr/>
        <p:txBody>
          <a:bodyPr/>
          <a:lstStyle/>
          <a:p>
            <a:fld id="{44034E09-5427-5C4B-8AF8-8E784C1B4628}" type="slidenum">
              <a:rPr lang="en-US" smtClean="0"/>
              <a:t>43</a:t>
            </a:fld>
            <a:endParaRPr lang="en-US"/>
          </a:p>
        </p:txBody>
      </p:sp>
    </p:spTree>
    <p:extLst>
      <p:ext uri="{BB962C8B-B14F-4D97-AF65-F5344CB8AC3E}">
        <p14:creationId xmlns:p14="http://schemas.microsoft.com/office/powerpoint/2010/main" val="50311686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標題投影片">
    <p:bg>
      <p:bgPr>
        <a:gradFill>
          <a:gsLst>
            <a:gs pos="0">
              <a:schemeClr val="accent5">
                <a:lumMod val="75000"/>
              </a:schemeClr>
            </a:gs>
            <a:gs pos="100000">
              <a:schemeClr val="accent1">
                <a:lumMod val="50000"/>
              </a:schemeClr>
            </a:gs>
          </a:gsLst>
          <a:path path="shape">
            <a:fillToRect l="50000" t="50000" r="50000" b="50000"/>
          </a:path>
        </a:gra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C28546A-D34C-B945-A6CB-40A39E2F63D8}"/>
              </a:ext>
            </a:extLst>
          </p:cNvPr>
          <p:cNvSpPr>
            <a:spLocks noGrp="1"/>
          </p:cNvSpPr>
          <p:nvPr>
            <p:ph type="ctrTitle"/>
          </p:nvPr>
        </p:nvSpPr>
        <p:spPr>
          <a:xfrm>
            <a:off x="1143000" y="1122363"/>
            <a:ext cx="6858000" cy="2387600"/>
          </a:xfrm>
        </p:spPr>
        <p:txBody>
          <a:bodyPr anchor="b"/>
          <a:lstStyle>
            <a:lvl1pPr algn="ctr">
              <a:defRPr sz="4500">
                <a:solidFill>
                  <a:schemeClr val="bg1"/>
                </a:solidFill>
              </a:defRPr>
            </a:lvl1pPr>
          </a:lstStyle>
          <a:p>
            <a:r>
              <a:rPr lang="zh-TW" altLang="en-US" dirty="0"/>
              <a:t>按一下以編輯母片標題樣式</a:t>
            </a:r>
            <a:endParaRPr lang="en-US" dirty="0"/>
          </a:p>
        </p:txBody>
      </p:sp>
      <p:sp>
        <p:nvSpPr>
          <p:cNvPr id="3" name="副標題 2">
            <a:extLst>
              <a:ext uri="{FF2B5EF4-FFF2-40B4-BE49-F238E27FC236}">
                <a16:creationId xmlns:a16="http://schemas.microsoft.com/office/drawing/2014/main" id="{02EC1CC5-89BF-2A4F-94A0-65005E1830EF}"/>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TW" altLang="en-US"/>
              <a:t>按一下以編輯母片子標題樣式</a:t>
            </a:r>
            <a:endParaRPr lang="en-US"/>
          </a:p>
        </p:txBody>
      </p:sp>
      <p:sp>
        <p:nvSpPr>
          <p:cNvPr id="4" name="日期版面配置區 3">
            <a:extLst>
              <a:ext uri="{FF2B5EF4-FFF2-40B4-BE49-F238E27FC236}">
                <a16:creationId xmlns:a16="http://schemas.microsoft.com/office/drawing/2014/main" id="{EEFCF7DF-C4D5-C143-BE83-1512DEF4AB20}"/>
              </a:ext>
            </a:extLst>
          </p:cNvPr>
          <p:cNvSpPr>
            <a:spLocks noGrp="1"/>
          </p:cNvSpPr>
          <p:nvPr>
            <p:ph type="dt" sz="half" idx="10"/>
          </p:nvPr>
        </p:nvSpPr>
        <p:spPr/>
        <p:txBody>
          <a:bodyPr/>
          <a:lstStyle/>
          <a:p>
            <a:fld id="{1B6FF8FA-3424-4F49-8B38-895832CADF5C}" type="datetimeFigureOut">
              <a:rPr lang="en-US" smtClean="0"/>
              <a:t>3/7/24</a:t>
            </a:fld>
            <a:endParaRPr lang="en-US"/>
          </a:p>
        </p:txBody>
      </p:sp>
      <p:sp>
        <p:nvSpPr>
          <p:cNvPr id="5" name="頁尾版面配置區 4">
            <a:extLst>
              <a:ext uri="{FF2B5EF4-FFF2-40B4-BE49-F238E27FC236}">
                <a16:creationId xmlns:a16="http://schemas.microsoft.com/office/drawing/2014/main" id="{CDA72482-F973-A84D-8A97-575788A0BA82}"/>
              </a:ext>
            </a:extLst>
          </p:cNvPr>
          <p:cNvSpPr>
            <a:spLocks noGrp="1"/>
          </p:cNvSpPr>
          <p:nvPr>
            <p:ph type="ftr" sz="quarter" idx="11"/>
          </p:nvPr>
        </p:nvSpPr>
        <p:spPr/>
        <p:txBody>
          <a:bodyPr/>
          <a:lstStyle/>
          <a:p>
            <a:endParaRPr lang="en-US"/>
          </a:p>
        </p:txBody>
      </p:sp>
      <p:sp>
        <p:nvSpPr>
          <p:cNvPr id="6" name="投影片編號版面配置區 5">
            <a:extLst>
              <a:ext uri="{FF2B5EF4-FFF2-40B4-BE49-F238E27FC236}">
                <a16:creationId xmlns:a16="http://schemas.microsoft.com/office/drawing/2014/main" id="{499F0712-2439-E341-980B-05EA400E2C48}"/>
              </a:ext>
            </a:extLst>
          </p:cNvPr>
          <p:cNvSpPr>
            <a:spLocks noGrp="1"/>
          </p:cNvSpPr>
          <p:nvPr>
            <p:ph type="sldNum" sz="quarter" idx="12"/>
          </p:nvPr>
        </p:nvSpPr>
        <p:spPr/>
        <p:txBody>
          <a:bodyPr/>
          <a:lstStyle/>
          <a:p>
            <a:fld id="{6290ACBC-888C-2241-A8FA-02DCDDF19F71}" type="slidenum">
              <a:rPr lang="en-US" smtClean="0"/>
              <a:t>‹#›</a:t>
            </a:fld>
            <a:endParaRPr lang="en-US"/>
          </a:p>
        </p:txBody>
      </p:sp>
      <p:grpSp>
        <p:nvGrpSpPr>
          <p:cNvPr id="8" name="群組 7">
            <a:extLst>
              <a:ext uri="{FF2B5EF4-FFF2-40B4-BE49-F238E27FC236}">
                <a16:creationId xmlns:a16="http://schemas.microsoft.com/office/drawing/2014/main" id="{9DB0B007-63A2-0849-B1A5-F27F32B4C05F}"/>
              </a:ext>
            </a:extLst>
          </p:cNvPr>
          <p:cNvGrpSpPr>
            <a:grpSpLocks noChangeAspect="1"/>
          </p:cNvGrpSpPr>
          <p:nvPr userDrawn="1"/>
        </p:nvGrpSpPr>
        <p:grpSpPr>
          <a:xfrm>
            <a:off x="189953" y="6477986"/>
            <a:ext cx="8713893" cy="283374"/>
            <a:chOff x="189953" y="266412"/>
            <a:chExt cx="9253893" cy="300939"/>
          </a:xfrm>
        </p:grpSpPr>
        <p:pic>
          <p:nvPicPr>
            <p:cNvPr id="9" name="圖片 8">
              <a:extLst>
                <a:ext uri="{FF2B5EF4-FFF2-40B4-BE49-F238E27FC236}">
                  <a16:creationId xmlns:a16="http://schemas.microsoft.com/office/drawing/2014/main" id="{8CA0BC6D-1E6B-B44C-BFB5-55B0BFD35B5C}"/>
                </a:ext>
              </a:extLst>
            </p:cNvPr>
            <p:cNvPicPr>
              <a:picLocks noChangeAspect="1"/>
            </p:cNvPicPr>
            <p:nvPr/>
          </p:nvPicPr>
          <p:blipFill>
            <a:blip r:embed="rId2">
              <a:alphaModFix amt="31000"/>
            </a:blip>
            <a:stretch>
              <a:fillRect/>
            </a:stretch>
          </p:blipFill>
          <p:spPr>
            <a:xfrm>
              <a:off x="189953" y="266412"/>
              <a:ext cx="4557649" cy="300013"/>
            </a:xfrm>
            <a:prstGeom prst="rect">
              <a:avLst/>
            </a:prstGeom>
          </p:spPr>
        </p:pic>
        <p:pic>
          <p:nvPicPr>
            <p:cNvPr id="10" name="圖片 9">
              <a:extLst>
                <a:ext uri="{FF2B5EF4-FFF2-40B4-BE49-F238E27FC236}">
                  <a16:creationId xmlns:a16="http://schemas.microsoft.com/office/drawing/2014/main" id="{6C000012-0A3F-504C-9148-EB03A250722B}"/>
                </a:ext>
              </a:extLst>
            </p:cNvPr>
            <p:cNvPicPr>
              <a:picLocks noChangeAspect="1"/>
            </p:cNvPicPr>
            <p:nvPr/>
          </p:nvPicPr>
          <p:blipFill>
            <a:blip r:embed="rId2">
              <a:alphaModFix amt="31000"/>
            </a:blip>
            <a:stretch>
              <a:fillRect/>
            </a:stretch>
          </p:blipFill>
          <p:spPr>
            <a:xfrm rot="10800000">
              <a:off x="4886197" y="267338"/>
              <a:ext cx="4557649" cy="300013"/>
            </a:xfrm>
            <a:prstGeom prst="rect">
              <a:avLst/>
            </a:prstGeom>
          </p:spPr>
        </p:pic>
      </p:grpSp>
    </p:spTree>
    <p:extLst>
      <p:ext uri="{BB962C8B-B14F-4D97-AF65-F5344CB8AC3E}">
        <p14:creationId xmlns:p14="http://schemas.microsoft.com/office/powerpoint/2010/main" val="26810405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DC9DBAC-7D08-7A4E-AC6C-ED0FF8DF566C}"/>
              </a:ext>
            </a:extLst>
          </p:cNvPr>
          <p:cNvSpPr>
            <a:spLocks noGrp="1"/>
          </p:cNvSpPr>
          <p:nvPr>
            <p:ph type="title"/>
          </p:nvPr>
        </p:nvSpPr>
        <p:spPr>
          <a:xfrm>
            <a:off x="629841" y="457200"/>
            <a:ext cx="2949178" cy="1600200"/>
          </a:xfrm>
        </p:spPr>
        <p:txBody>
          <a:bodyPr anchor="b"/>
          <a:lstStyle>
            <a:lvl1pPr>
              <a:defRPr sz="2400"/>
            </a:lvl1pPr>
          </a:lstStyle>
          <a:p>
            <a:r>
              <a:rPr lang="zh-TW" altLang="en-US"/>
              <a:t>按一下以編輯母片標題樣式</a:t>
            </a:r>
            <a:endParaRPr lang="en-US"/>
          </a:p>
        </p:txBody>
      </p:sp>
      <p:sp>
        <p:nvSpPr>
          <p:cNvPr id="3" name="圖片版面配置區 2">
            <a:extLst>
              <a:ext uri="{FF2B5EF4-FFF2-40B4-BE49-F238E27FC236}">
                <a16:creationId xmlns:a16="http://schemas.microsoft.com/office/drawing/2014/main" id="{35C8D69B-5343-0845-BAF0-4F9A35A30CDB}"/>
              </a:ext>
            </a:extLst>
          </p:cNvPr>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文字版面配置區 3">
            <a:extLst>
              <a:ext uri="{FF2B5EF4-FFF2-40B4-BE49-F238E27FC236}">
                <a16:creationId xmlns:a16="http://schemas.microsoft.com/office/drawing/2014/main" id="{B494284F-DF8C-F54B-99DF-305F6D08F76D}"/>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r>
              <a:rPr lang="zh-TW" altLang="en-US"/>
              <a:t>編輯母片文字樣式
第二層
第三層
第四層
第五層</a:t>
            </a:r>
            <a:endParaRPr lang="en-US"/>
          </a:p>
        </p:txBody>
      </p:sp>
      <p:sp>
        <p:nvSpPr>
          <p:cNvPr id="5" name="日期版面配置區 4">
            <a:extLst>
              <a:ext uri="{FF2B5EF4-FFF2-40B4-BE49-F238E27FC236}">
                <a16:creationId xmlns:a16="http://schemas.microsoft.com/office/drawing/2014/main" id="{B5E6FBD6-0E98-2945-89B3-376C35EF4CEE}"/>
              </a:ext>
            </a:extLst>
          </p:cNvPr>
          <p:cNvSpPr>
            <a:spLocks noGrp="1"/>
          </p:cNvSpPr>
          <p:nvPr>
            <p:ph type="dt" sz="half" idx="10"/>
          </p:nvPr>
        </p:nvSpPr>
        <p:spPr/>
        <p:txBody>
          <a:bodyPr/>
          <a:lstStyle/>
          <a:p>
            <a:fld id="{1B6FF8FA-3424-4F49-8B38-895832CADF5C}" type="datetimeFigureOut">
              <a:rPr lang="en-US" smtClean="0"/>
              <a:t>3/7/24</a:t>
            </a:fld>
            <a:endParaRPr lang="en-US"/>
          </a:p>
        </p:txBody>
      </p:sp>
      <p:sp>
        <p:nvSpPr>
          <p:cNvPr id="6" name="頁尾版面配置區 5">
            <a:extLst>
              <a:ext uri="{FF2B5EF4-FFF2-40B4-BE49-F238E27FC236}">
                <a16:creationId xmlns:a16="http://schemas.microsoft.com/office/drawing/2014/main" id="{D8258F04-C2DD-F146-9F27-CCB1130002C6}"/>
              </a:ext>
            </a:extLst>
          </p:cNvPr>
          <p:cNvSpPr>
            <a:spLocks noGrp="1"/>
          </p:cNvSpPr>
          <p:nvPr>
            <p:ph type="ftr" sz="quarter" idx="11"/>
          </p:nvPr>
        </p:nvSpPr>
        <p:spPr/>
        <p:txBody>
          <a:bodyPr/>
          <a:lstStyle/>
          <a:p>
            <a:endParaRPr lang="en-US"/>
          </a:p>
        </p:txBody>
      </p:sp>
      <p:sp>
        <p:nvSpPr>
          <p:cNvPr id="7" name="投影片編號版面配置區 6">
            <a:extLst>
              <a:ext uri="{FF2B5EF4-FFF2-40B4-BE49-F238E27FC236}">
                <a16:creationId xmlns:a16="http://schemas.microsoft.com/office/drawing/2014/main" id="{4600A99E-05A1-E547-8066-6CED69F52238}"/>
              </a:ext>
            </a:extLst>
          </p:cNvPr>
          <p:cNvSpPr>
            <a:spLocks noGrp="1"/>
          </p:cNvSpPr>
          <p:nvPr>
            <p:ph type="sldNum" sz="quarter" idx="12"/>
          </p:nvPr>
        </p:nvSpPr>
        <p:spPr/>
        <p:txBody>
          <a:bodyPr/>
          <a:lstStyle/>
          <a:p>
            <a:fld id="{6290ACBC-888C-2241-A8FA-02DCDDF19F71}" type="slidenum">
              <a:rPr lang="en-US" smtClean="0"/>
              <a:t>‹#›</a:t>
            </a:fld>
            <a:endParaRPr lang="en-US"/>
          </a:p>
        </p:txBody>
      </p:sp>
    </p:spTree>
    <p:extLst>
      <p:ext uri="{BB962C8B-B14F-4D97-AF65-F5344CB8AC3E}">
        <p14:creationId xmlns:p14="http://schemas.microsoft.com/office/powerpoint/2010/main" val="9178120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AD10C59-72F8-CC41-A7E1-208E34266F06}"/>
              </a:ext>
            </a:extLst>
          </p:cNvPr>
          <p:cNvSpPr>
            <a:spLocks noGrp="1"/>
          </p:cNvSpPr>
          <p:nvPr>
            <p:ph type="title"/>
          </p:nvPr>
        </p:nvSpPr>
        <p:spPr/>
        <p:txBody>
          <a:bodyPr/>
          <a:lstStyle/>
          <a:p>
            <a:r>
              <a:rPr lang="zh-TW" altLang="en-US"/>
              <a:t>按一下以編輯母片標題樣式</a:t>
            </a:r>
            <a:endParaRPr lang="en-US"/>
          </a:p>
        </p:txBody>
      </p:sp>
      <p:sp>
        <p:nvSpPr>
          <p:cNvPr id="3" name="直排文字版面配置區 2">
            <a:extLst>
              <a:ext uri="{FF2B5EF4-FFF2-40B4-BE49-F238E27FC236}">
                <a16:creationId xmlns:a16="http://schemas.microsoft.com/office/drawing/2014/main" id="{B8F0DF2E-FAC8-9645-8E20-4AEFB9C7C1D6}"/>
              </a:ext>
            </a:extLst>
          </p:cNvPr>
          <p:cNvSpPr>
            <a:spLocks noGrp="1"/>
          </p:cNvSpPr>
          <p:nvPr>
            <p:ph type="body" orient="vert" idx="1"/>
          </p:nvPr>
        </p:nvSpPr>
        <p:spPr/>
        <p:txBody>
          <a:bodyPr vert="eaVert"/>
          <a:lstStyle/>
          <a:p>
            <a:r>
              <a:rPr lang="zh-TW" altLang="en-US"/>
              <a:t>編輯母片文字樣式
第二層
第三層
第四層
第五層</a:t>
            </a:r>
            <a:endParaRPr lang="en-US"/>
          </a:p>
        </p:txBody>
      </p:sp>
      <p:sp>
        <p:nvSpPr>
          <p:cNvPr id="4" name="日期版面配置區 3">
            <a:extLst>
              <a:ext uri="{FF2B5EF4-FFF2-40B4-BE49-F238E27FC236}">
                <a16:creationId xmlns:a16="http://schemas.microsoft.com/office/drawing/2014/main" id="{68FDA8FF-6DF5-9A4C-B7E1-BB3F565A512E}"/>
              </a:ext>
            </a:extLst>
          </p:cNvPr>
          <p:cNvSpPr>
            <a:spLocks noGrp="1"/>
          </p:cNvSpPr>
          <p:nvPr>
            <p:ph type="dt" sz="half" idx="10"/>
          </p:nvPr>
        </p:nvSpPr>
        <p:spPr/>
        <p:txBody>
          <a:bodyPr/>
          <a:lstStyle/>
          <a:p>
            <a:fld id="{1B6FF8FA-3424-4F49-8B38-895832CADF5C}" type="datetimeFigureOut">
              <a:rPr lang="en-US" smtClean="0"/>
              <a:t>3/7/24</a:t>
            </a:fld>
            <a:endParaRPr lang="en-US"/>
          </a:p>
        </p:txBody>
      </p:sp>
      <p:sp>
        <p:nvSpPr>
          <p:cNvPr id="5" name="頁尾版面配置區 4">
            <a:extLst>
              <a:ext uri="{FF2B5EF4-FFF2-40B4-BE49-F238E27FC236}">
                <a16:creationId xmlns:a16="http://schemas.microsoft.com/office/drawing/2014/main" id="{D1F05554-522D-7F4B-8D52-DE6C488C0F2A}"/>
              </a:ext>
            </a:extLst>
          </p:cNvPr>
          <p:cNvSpPr>
            <a:spLocks noGrp="1"/>
          </p:cNvSpPr>
          <p:nvPr>
            <p:ph type="ftr" sz="quarter" idx="11"/>
          </p:nvPr>
        </p:nvSpPr>
        <p:spPr/>
        <p:txBody>
          <a:bodyPr/>
          <a:lstStyle/>
          <a:p>
            <a:endParaRPr lang="en-US"/>
          </a:p>
        </p:txBody>
      </p:sp>
      <p:sp>
        <p:nvSpPr>
          <p:cNvPr id="6" name="投影片編號版面配置區 5">
            <a:extLst>
              <a:ext uri="{FF2B5EF4-FFF2-40B4-BE49-F238E27FC236}">
                <a16:creationId xmlns:a16="http://schemas.microsoft.com/office/drawing/2014/main" id="{4DF49687-6383-5848-A385-64FC6A96652E}"/>
              </a:ext>
            </a:extLst>
          </p:cNvPr>
          <p:cNvSpPr>
            <a:spLocks noGrp="1"/>
          </p:cNvSpPr>
          <p:nvPr>
            <p:ph type="sldNum" sz="quarter" idx="12"/>
          </p:nvPr>
        </p:nvSpPr>
        <p:spPr/>
        <p:txBody>
          <a:bodyPr/>
          <a:lstStyle/>
          <a:p>
            <a:fld id="{6290ACBC-888C-2241-A8FA-02DCDDF19F71}" type="slidenum">
              <a:rPr lang="en-US" smtClean="0"/>
              <a:t>‹#›</a:t>
            </a:fld>
            <a:endParaRPr lang="en-US"/>
          </a:p>
        </p:txBody>
      </p:sp>
    </p:spTree>
    <p:extLst>
      <p:ext uri="{BB962C8B-B14F-4D97-AF65-F5344CB8AC3E}">
        <p14:creationId xmlns:p14="http://schemas.microsoft.com/office/powerpoint/2010/main" val="262204514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00CF6F88-F079-FA42-B319-6FC67C086F08}"/>
              </a:ext>
            </a:extLst>
          </p:cNvPr>
          <p:cNvSpPr>
            <a:spLocks noGrp="1"/>
          </p:cNvSpPr>
          <p:nvPr>
            <p:ph type="title" orient="vert"/>
          </p:nvPr>
        </p:nvSpPr>
        <p:spPr>
          <a:xfrm>
            <a:off x="6543675" y="365125"/>
            <a:ext cx="1971675" cy="5811838"/>
          </a:xfrm>
        </p:spPr>
        <p:txBody>
          <a:bodyPr vert="eaVert"/>
          <a:lstStyle/>
          <a:p>
            <a:r>
              <a:rPr lang="zh-TW" altLang="en-US"/>
              <a:t>按一下以編輯母片標題樣式</a:t>
            </a:r>
            <a:endParaRPr lang="en-US"/>
          </a:p>
        </p:txBody>
      </p:sp>
      <p:sp>
        <p:nvSpPr>
          <p:cNvPr id="3" name="直排文字版面配置區 2">
            <a:extLst>
              <a:ext uri="{FF2B5EF4-FFF2-40B4-BE49-F238E27FC236}">
                <a16:creationId xmlns:a16="http://schemas.microsoft.com/office/drawing/2014/main" id="{8724B613-2C07-1742-9181-596AB0E5CAF0}"/>
              </a:ext>
            </a:extLst>
          </p:cNvPr>
          <p:cNvSpPr>
            <a:spLocks noGrp="1"/>
          </p:cNvSpPr>
          <p:nvPr>
            <p:ph type="body" orient="vert" idx="1"/>
          </p:nvPr>
        </p:nvSpPr>
        <p:spPr>
          <a:xfrm>
            <a:off x="628650" y="365125"/>
            <a:ext cx="5800725" cy="5811838"/>
          </a:xfrm>
        </p:spPr>
        <p:txBody>
          <a:bodyPr vert="eaVert"/>
          <a:lstStyle/>
          <a:p>
            <a:r>
              <a:rPr lang="zh-TW" altLang="en-US"/>
              <a:t>編輯母片文字樣式
第二層
第三層
第四層
第五層</a:t>
            </a:r>
            <a:endParaRPr lang="en-US"/>
          </a:p>
        </p:txBody>
      </p:sp>
      <p:sp>
        <p:nvSpPr>
          <p:cNvPr id="4" name="日期版面配置區 3">
            <a:extLst>
              <a:ext uri="{FF2B5EF4-FFF2-40B4-BE49-F238E27FC236}">
                <a16:creationId xmlns:a16="http://schemas.microsoft.com/office/drawing/2014/main" id="{46E2F3DF-797D-4848-BADB-02D687E7EE3F}"/>
              </a:ext>
            </a:extLst>
          </p:cNvPr>
          <p:cNvSpPr>
            <a:spLocks noGrp="1"/>
          </p:cNvSpPr>
          <p:nvPr>
            <p:ph type="dt" sz="half" idx="10"/>
          </p:nvPr>
        </p:nvSpPr>
        <p:spPr/>
        <p:txBody>
          <a:bodyPr/>
          <a:lstStyle/>
          <a:p>
            <a:fld id="{1B6FF8FA-3424-4F49-8B38-895832CADF5C}" type="datetimeFigureOut">
              <a:rPr lang="en-US" smtClean="0"/>
              <a:t>3/7/24</a:t>
            </a:fld>
            <a:endParaRPr lang="en-US"/>
          </a:p>
        </p:txBody>
      </p:sp>
      <p:sp>
        <p:nvSpPr>
          <p:cNvPr id="5" name="頁尾版面配置區 4">
            <a:extLst>
              <a:ext uri="{FF2B5EF4-FFF2-40B4-BE49-F238E27FC236}">
                <a16:creationId xmlns:a16="http://schemas.microsoft.com/office/drawing/2014/main" id="{BD11951E-37A5-A54A-AC20-163575309044}"/>
              </a:ext>
            </a:extLst>
          </p:cNvPr>
          <p:cNvSpPr>
            <a:spLocks noGrp="1"/>
          </p:cNvSpPr>
          <p:nvPr>
            <p:ph type="ftr" sz="quarter" idx="11"/>
          </p:nvPr>
        </p:nvSpPr>
        <p:spPr/>
        <p:txBody>
          <a:bodyPr/>
          <a:lstStyle/>
          <a:p>
            <a:endParaRPr lang="en-US"/>
          </a:p>
        </p:txBody>
      </p:sp>
      <p:sp>
        <p:nvSpPr>
          <p:cNvPr id="6" name="投影片編號版面配置區 5">
            <a:extLst>
              <a:ext uri="{FF2B5EF4-FFF2-40B4-BE49-F238E27FC236}">
                <a16:creationId xmlns:a16="http://schemas.microsoft.com/office/drawing/2014/main" id="{9A9DFBC2-0EF7-8241-AD98-DFCED1430108}"/>
              </a:ext>
            </a:extLst>
          </p:cNvPr>
          <p:cNvSpPr>
            <a:spLocks noGrp="1"/>
          </p:cNvSpPr>
          <p:nvPr>
            <p:ph type="sldNum" sz="quarter" idx="12"/>
          </p:nvPr>
        </p:nvSpPr>
        <p:spPr/>
        <p:txBody>
          <a:bodyPr/>
          <a:lstStyle/>
          <a:p>
            <a:fld id="{6290ACBC-888C-2241-A8FA-02DCDDF19F71}" type="slidenum">
              <a:rPr lang="en-US" smtClean="0"/>
              <a:t>‹#›</a:t>
            </a:fld>
            <a:endParaRPr lang="en-US"/>
          </a:p>
        </p:txBody>
      </p:sp>
    </p:spTree>
    <p:extLst>
      <p:ext uri="{BB962C8B-B14F-4D97-AF65-F5344CB8AC3E}">
        <p14:creationId xmlns:p14="http://schemas.microsoft.com/office/powerpoint/2010/main" val="35107405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標題投影片">
    <p:bg>
      <p:bgPr>
        <a:gradFill>
          <a:gsLst>
            <a:gs pos="0">
              <a:srgbClr val="6B412B"/>
            </a:gs>
            <a:gs pos="100000">
              <a:srgbClr val="412015"/>
            </a:gs>
          </a:gsLst>
          <a:path path="shape">
            <a:fillToRect l="50000" t="50000" r="50000" b="50000"/>
          </a:path>
        </a:gra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86E3634-4C72-374B-A5C6-683B59FC0729}"/>
              </a:ext>
            </a:extLst>
          </p:cNvPr>
          <p:cNvSpPr>
            <a:spLocks noGrp="1"/>
          </p:cNvSpPr>
          <p:nvPr>
            <p:ph type="ctrTitle"/>
          </p:nvPr>
        </p:nvSpPr>
        <p:spPr>
          <a:xfrm>
            <a:off x="1143000" y="1122363"/>
            <a:ext cx="6858000" cy="2387600"/>
          </a:xfrm>
        </p:spPr>
        <p:txBody>
          <a:bodyPr anchor="b">
            <a:normAutofit/>
          </a:bodyPr>
          <a:lstStyle>
            <a:lvl1pPr algn="ctr">
              <a:defRPr sz="4500">
                <a:solidFill>
                  <a:schemeClr val="bg1"/>
                </a:solidFill>
              </a:defRPr>
            </a:lvl1pPr>
          </a:lstStyle>
          <a:p>
            <a:r>
              <a:rPr lang="zh-TW" altLang="en-US" dirty="0"/>
              <a:t>按一下以編輯母片標題樣式</a:t>
            </a:r>
            <a:endParaRPr lang="en-US" dirty="0"/>
          </a:p>
        </p:txBody>
      </p:sp>
      <p:sp>
        <p:nvSpPr>
          <p:cNvPr id="3" name="副標題 2">
            <a:extLst>
              <a:ext uri="{FF2B5EF4-FFF2-40B4-BE49-F238E27FC236}">
                <a16:creationId xmlns:a16="http://schemas.microsoft.com/office/drawing/2014/main" id="{68277F37-4C65-3249-97B5-FE2425DCE5B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endParaRPr lang="en-US"/>
          </a:p>
        </p:txBody>
      </p:sp>
      <p:sp>
        <p:nvSpPr>
          <p:cNvPr id="4" name="日期版面配置區 3">
            <a:extLst>
              <a:ext uri="{FF2B5EF4-FFF2-40B4-BE49-F238E27FC236}">
                <a16:creationId xmlns:a16="http://schemas.microsoft.com/office/drawing/2014/main" id="{AD667ED1-1773-7641-AE58-74D047F27632}"/>
              </a:ext>
            </a:extLst>
          </p:cNvPr>
          <p:cNvSpPr>
            <a:spLocks noGrp="1"/>
          </p:cNvSpPr>
          <p:nvPr>
            <p:ph type="dt" sz="half" idx="10"/>
          </p:nvPr>
        </p:nvSpPr>
        <p:spPr/>
        <p:txBody>
          <a:bodyPr/>
          <a:lstStyle/>
          <a:p>
            <a:fld id="{D89324AC-2FDE-8443-BA4D-4CF6B5BD84CA}" type="datetimeFigureOut">
              <a:rPr lang="en-US" smtClean="0"/>
              <a:t>3/7/24</a:t>
            </a:fld>
            <a:endParaRPr lang="en-US"/>
          </a:p>
        </p:txBody>
      </p:sp>
      <p:sp>
        <p:nvSpPr>
          <p:cNvPr id="5" name="頁尾版面配置區 4">
            <a:extLst>
              <a:ext uri="{FF2B5EF4-FFF2-40B4-BE49-F238E27FC236}">
                <a16:creationId xmlns:a16="http://schemas.microsoft.com/office/drawing/2014/main" id="{CE3DDD0E-0F27-9B47-9E7D-5A80A4986FBD}"/>
              </a:ext>
            </a:extLst>
          </p:cNvPr>
          <p:cNvSpPr>
            <a:spLocks noGrp="1"/>
          </p:cNvSpPr>
          <p:nvPr>
            <p:ph type="ftr" sz="quarter" idx="11"/>
          </p:nvPr>
        </p:nvSpPr>
        <p:spPr/>
        <p:txBody>
          <a:bodyPr/>
          <a:lstStyle/>
          <a:p>
            <a:endParaRPr lang="en-US"/>
          </a:p>
        </p:txBody>
      </p:sp>
      <p:sp>
        <p:nvSpPr>
          <p:cNvPr id="6" name="投影片編號版面配置區 5">
            <a:extLst>
              <a:ext uri="{FF2B5EF4-FFF2-40B4-BE49-F238E27FC236}">
                <a16:creationId xmlns:a16="http://schemas.microsoft.com/office/drawing/2014/main" id="{2876FA92-AC84-5C47-A292-157F7F87BD3C}"/>
              </a:ext>
            </a:extLst>
          </p:cNvPr>
          <p:cNvSpPr>
            <a:spLocks noGrp="1"/>
          </p:cNvSpPr>
          <p:nvPr>
            <p:ph type="sldNum" sz="quarter" idx="12"/>
          </p:nvPr>
        </p:nvSpPr>
        <p:spPr/>
        <p:txBody>
          <a:bodyPr/>
          <a:lstStyle/>
          <a:p>
            <a:fld id="{D0592F49-B75C-154F-9F7E-B1CE5C246B75}" type="slidenum">
              <a:rPr lang="en-US" smtClean="0"/>
              <a:t>‹#›</a:t>
            </a:fld>
            <a:endParaRPr lang="en-US"/>
          </a:p>
        </p:txBody>
      </p:sp>
      <p:grpSp>
        <p:nvGrpSpPr>
          <p:cNvPr id="7" name="群組 6">
            <a:extLst>
              <a:ext uri="{FF2B5EF4-FFF2-40B4-BE49-F238E27FC236}">
                <a16:creationId xmlns:a16="http://schemas.microsoft.com/office/drawing/2014/main" id="{CCB0FD55-F9E6-E647-AC5E-7ACF4B51DD4C}"/>
              </a:ext>
            </a:extLst>
          </p:cNvPr>
          <p:cNvGrpSpPr>
            <a:grpSpLocks noChangeAspect="1"/>
          </p:cNvGrpSpPr>
          <p:nvPr userDrawn="1"/>
        </p:nvGrpSpPr>
        <p:grpSpPr>
          <a:xfrm>
            <a:off x="189953" y="6477986"/>
            <a:ext cx="8713893" cy="283374"/>
            <a:chOff x="189953" y="266412"/>
            <a:chExt cx="9253893" cy="300939"/>
          </a:xfrm>
        </p:grpSpPr>
        <p:pic>
          <p:nvPicPr>
            <p:cNvPr id="8" name="圖片 7">
              <a:extLst>
                <a:ext uri="{FF2B5EF4-FFF2-40B4-BE49-F238E27FC236}">
                  <a16:creationId xmlns:a16="http://schemas.microsoft.com/office/drawing/2014/main" id="{F4F1ED56-0265-644F-BF81-91860DD34893}"/>
                </a:ext>
              </a:extLst>
            </p:cNvPr>
            <p:cNvPicPr>
              <a:picLocks noChangeAspect="1"/>
            </p:cNvPicPr>
            <p:nvPr/>
          </p:nvPicPr>
          <p:blipFill>
            <a:blip r:embed="rId2">
              <a:alphaModFix amt="31000"/>
              <a:duotone>
                <a:prstClr val="black"/>
                <a:schemeClr val="accent2">
                  <a:tint val="45000"/>
                  <a:satMod val="400000"/>
                </a:schemeClr>
              </a:duotone>
            </a:blip>
            <a:stretch>
              <a:fillRect/>
            </a:stretch>
          </p:blipFill>
          <p:spPr>
            <a:xfrm>
              <a:off x="189953" y="266412"/>
              <a:ext cx="4557649" cy="300013"/>
            </a:xfrm>
            <a:prstGeom prst="rect">
              <a:avLst/>
            </a:prstGeom>
          </p:spPr>
        </p:pic>
        <p:pic>
          <p:nvPicPr>
            <p:cNvPr id="9" name="圖片 8">
              <a:extLst>
                <a:ext uri="{FF2B5EF4-FFF2-40B4-BE49-F238E27FC236}">
                  <a16:creationId xmlns:a16="http://schemas.microsoft.com/office/drawing/2014/main" id="{C9CFEC80-E27B-3342-B224-EDC632C62AAD}"/>
                </a:ext>
              </a:extLst>
            </p:cNvPr>
            <p:cNvPicPr>
              <a:picLocks noChangeAspect="1"/>
            </p:cNvPicPr>
            <p:nvPr/>
          </p:nvPicPr>
          <p:blipFill>
            <a:blip r:embed="rId2">
              <a:alphaModFix amt="31000"/>
              <a:duotone>
                <a:prstClr val="black"/>
                <a:srgbClr val="D9C3A5">
                  <a:tint val="50000"/>
                  <a:satMod val="180000"/>
                </a:srgbClr>
              </a:duotone>
            </a:blip>
            <a:stretch>
              <a:fillRect/>
            </a:stretch>
          </p:blipFill>
          <p:spPr>
            <a:xfrm rot="10800000">
              <a:off x="4886197" y="267338"/>
              <a:ext cx="4557649" cy="300013"/>
            </a:xfrm>
            <a:prstGeom prst="rect">
              <a:avLst/>
            </a:prstGeom>
          </p:spPr>
        </p:pic>
      </p:grpSp>
    </p:spTree>
    <p:extLst>
      <p:ext uri="{BB962C8B-B14F-4D97-AF65-F5344CB8AC3E}">
        <p14:creationId xmlns:p14="http://schemas.microsoft.com/office/powerpoint/2010/main" val="149536846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標題及內容">
    <p:bg>
      <p:bgPr>
        <a:solidFill>
          <a:schemeClr val="bg1">
            <a:lumMod val="95000"/>
          </a:schemeClr>
        </a:soli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7B769AE-E774-7944-A41D-5FCE140F3049}"/>
              </a:ext>
            </a:extLst>
          </p:cNvPr>
          <p:cNvSpPr>
            <a:spLocks noGrp="1"/>
          </p:cNvSpPr>
          <p:nvPr>
            <p:ph type="title"/>
          </p:nvPr>
        </p:nvSpPr>
        <p:spPr/>
        <p:txBody>
          <a:bodyPr/>
          <a:lstStyle>
            <a:lvl1pPr>
              <a:defRPr>
                <a:solidFill>
                  <a:srgbClr val="6B412B"/>
                </a:solidFill>
              </a:defRPr>
            </a:lvl1pPr>
          </a:lstStyle>
          <a:p>
            <a:r>
              <a:rPr lang="zh-TW" altLang="en-US" dirty="0"/>
              <a:t>按一下以編輯母片標題樣式</a:t>
            </a:r>
            <a:endParaRPr lang="en-US" dirty="0"/>
          </a:p>
        </p:txBody>
      </p:sp>
      <p:sp>
        <p:nvSpPr>
          <p:cNvPr id="3" name="內容版面配置區 2">
            <a:extLst>
              <a:ext uri="{FF2B5EF4-FFF2-40B4-BE49-F238E27FC236}">
                <a16:creationId xmlns:a16="http://schemas.microsoft.com/office/drawing/2014/main" id="{79077A72-A408-3E41-85B7-6986311C8160}"/>
              </a:ext>
            </a:extLst>
          </p:cNvPr>
          <p:cNvSpPr>
            <a:spLocks noGrp="1"/>
          </p:cNvSpPr>
          <p:nvPr>
            <p:ph idx="1"/>
          </p:nvPr>
        </p:nvSpPr>
        <p:spPr/>
        <p:txBody>
          <a:bodyPr/>
          <a:lstStyle/>
          <a:p>
            <a:r>
              <a:rPr lang="zh-TW" altLang="en-US" dirty="0"/>
              <a:t>編輯母片文字樣式
第二層
第三層
第四層
第五層</a:t>
            </a:r>
            <a:endParaRPr lang="en-US" dirty="0"/>
          </a:p>
        </p:txBody>
      </p:sp>
      <p:sp>
        <p:nvSpPr>
          <p:cNvPr id="4" name="日期版面配置區 3">
            <a:extLst>
              <a:ext uri="{FF2B5EF4-FFF2-40B4-BE49-F238E27FC236}">
                <a16:creationId xmlns:a16="http://schemas.microsoft.com/office/drawing/2014/main" id="{9E0E30A6-E251-AA4D-85A6-E56F02CFA23A}"/>
              </a:ext>
            </a:extLst>
          </p:cNvPr>
          <p:cNvSpPr>
            <a:spLocks noGrp="1"/>
          </p:cNvSpPr>
          <p:nvPr>
            <p:ph type="dt" sz="half" idx="10"/>
          </p:nvPr>
        </p:nvSpPr>
        <p:spPr/>
        <p:txBody>
          <a:bodyPr/>
          <a:lstStyle/>
          <a:p>
            <a:fld id="{D89324AC-2FDE-8443-BA4D-4CF6B5BD84CA}" type="datetimeFigureOut">
              <a:rPr lang="en-US" smtClean="0"/>
              <a:t>3/7/24</a:t>
            </a:fld>
            <a:endParaRPr lang="en-US"/>
          </a:p>
        </p:txBody>
      </p:sp>
      <p:sp>
        <p:nvSpPr>
          <p:cNvPr id="5" name="頁尾版面配置區 4">
            <a:extLst>
              <a:ext uri="{FF2B5EF4-FFF2-40B4-BE49-F238E27FC236}">
                <a16:creationId xmlns:a16="http://schemas.microsoft.com/office/drawing/2014/main" id="{1955CB7A-B862-3044-A82A-7F04AA0BD906}"/>
              </a:ext>
            </a:extLst>
          </p:cNvPr>
          <p:cNvSpPr>
            <a:spLocks noGrp="1"/>
          </p:cNvSpPr>
          <p:nvPr>
            <p:ph type="ftr" sz="quarter" idx="11"/>
          </p:nvPr>
        </p:nvSpPr>
        <p:spPr/>
        <p:txBody>
          <a:bodyPr/>
          <a:lstStyle/>
          <a:p>
            <a:endParaRPr lang="en-US"/>
          </a:p>
        </p:txBody>
      </p:sp>
      <p:sp>
        <p:nvSpPr>
          <p:cNvPr id="6" name="投影片編號版面配置區 5">
            <a:extLst>
              <a:ext uri="{FF2B5EF4-FFF2-40B4-BE49-F238E27FC236}">
                <a16:creationId xmlns:a16="http://schemas.microsoft.com/office/drawing/2014/main" id="{82625391-12AF-5A49-8285-402F07411FAB}"/>
              </a:ext>
            </a:extLst>
          </p:cNvPr>
          <p:cNvSpPr>
            <a:spLocks noGrp="1"/>
          </p:cNvSpPr>
          <p:nvPr>
            <p:ph type="sldNum" sz="quarter" idx="12"/>
          </p:nvPr>
        </p:nvSpPr>
        <p:spPr/>
        <p:txBody>
          <a:bodyPr/>
          <a:lstStyle/>
          <a:p>
            <a:fld id="{D0592F49-B75C-154F-9F7E-B1CE5C246B75}" type="slidenum">
              <a:rPr lang="en-US" smtClean="0"/>
              <a:t>‹#›</a:t>
            </a:fld>
            <a:endParaRPr lang="en-US"/>
          </a:p>
        </p:txBody>
      </p:sp>
      <p:grpSp>
        <p:nvGrpSpPr>
          <p:cNvPr id="7" name="群組 6">
            <a:extLst>
              <a:ext uri="{FF2B5EF4-FFF2-40B4-BE49-F238E27FC236}">
                <a16:creationId xmlns:a16="http://schemas.microsoft.com/office/drawing/2014/main" id="{77F56C80-BA1E-E343-895D-27CFF1053AFB}"/>
              </a:ext>
            </a:extLst>
          </p:cNvPr>
          <p:cNvGrpSpPr/>
          <p:nvPr userDrawn="1"/>
        </p:nvGrpSpPr>
        <p:grpSpPr>
          <a:xfrm>
            <a:off x="0" y="6463188"/>
            <a:ext cx="9144000" cy="434156"/>
            <a:chOff x="0" y="6463188"/>
            <a:chExt cx="9144000" cy="434156"/>
          </a:xfrm>
        </p:grpSpPr>
        <p:sp>
          <p:nvSpPr>
            <p:cNvPr id="8" name="矩形 7">
              <a:extLst>
                <a:ext uri="{FF2B5EF4-FFF2-40B4-BE49-F238E27FC236}">
                  <a16:creationId xmlns:a16="http://schemas.microsoft.com/office/drawing/2014/main" id="{B1FB24A0-C81E-C34D-8803-4E76760F9F54}"/>
                </a:ext>
              </a:extLst>
            </p:cNvPr>
            <p:cNvSpPr/>
            <p:nvPr/>
          </p:nvSpPr>
          <p:spPr>
            <a:xfrm>
              <a:off x="0" y="6463188"/>
              <a:ext cx="9144000" cy="434156"/>
            </a:xfrm>
            <a:prstGeom prst="rect">
              <a:avLst/>
            </a:prstGeom>
            <a:gradFill>
              <a:gsLst>
                <a:gs pos="0">
                  <a:schemeClr val="accent4">
                    <a:lumMod val="50000"/>
                  </a:schemeClr>
                </a:gs>
                <a:gs pos="49000">
                  <a:srgbClr val="613C16"/>
                </a:gs>
                <a:gs pos="100000">
                  <a:srgbClr val="6B412B"/>
                </a:gs>
              </a:gsLst>
            </a:gradFill>
            <a:ln>
              <a:noFill/>
            </a:ln>
          </p:spPr>
          <p:style>
            <a:lnRef idx="0">
              <a:schemeClr val="accent2"/>
            </a:lnRef>
            <a:fillRef idx="3">
              <a:schemeClr val="accent2"/>
            </a:fillRef>
            <a:effectRef idx="3">
              <a:schemeClr val="accent2"/>
            </a:effectRef>
            <a:fontRef idx="minor">
              <a:schemeClr val="lt1"/>
            </a:fontRef>
          </p:style>
          <p:txBody>
            <a:bodyPr rtlCol="0" anchor="ctr"/>
            <a:lstStyle/>
            <a:p>
              <a:pPr algn="ctr"/>
              <a:endParaRPr kumimoji="1" lang="zh-TW" altLang="en-US">
                <a:solidFill>
                  <a:srgbClr val="6B412B"/>
                </a:solidFill>
              </a:endParaRPr>
            </a:p>
          </p:txBody>
        </p:sp>
        <p:grpSp>
          <p:nvGrpSpPr>
            <p:cNvPr id="9" name="群組 8">
              <a:extLst>
                <a:ext uri="{FF2B5EF4-FFF2-40B4-BE49-F238E27FC236}">
                  <a16:creationId xmlns:a16="http://schemas.microsoft.com/office/drawing/2014/main" id="{97E0E2ED-A1EE-1E4D-9F9F-BA42AD32DB63}"/>
                </a:ext>
              </a:extLst>
            </p:cNvPr>
            <p:cNvGrpSpPr>
              <a:grpSpLocks noChangeAspect="1"/>
            </p:cNvGrpSpPr>
            <p:nvPr/>
          </p:nvGrpSpPr>
          <p:grpSpPr>
            <a:xfrm>
              <a:off x="110440" y="6573636"/>
              <a:ext cx="6642213" cy="215999"/>
              <a:chOff x="189953" y="266412"/>
              <a:chExt cx="9253893" cy="300939"/>
            </a:xfrm>
          </p:grpSpPr>
          <p:pic>
            <p:nvPicPr>
              <p:cNvPr id="12" name="圖片 11">
                <a:extLst>
                  <a:ext uri="{FF2B5EF4-FFF2-40B4-BE49-F238E27FC236}">
                    <a16:creationId xmlns:a16="http://schemas.microsoft.com/office/drawing/2014/main" id="{CA66890D-8352-DC42-A1E0-582196A46FDC}"/>
                  </a:ext>
                </a:extLst>
              </p:cNvPr>
              <p:cNvPicPr>
                <a:picLocks noChangeAspect="1"/>
              </p:cNvPicPr>
              <p:nvPr/>
            </p:nvPicPr>
            <p:blipFill>
              <a:blip r:embed="rId2">
                <a:alphaModFix amt="31000"/>
                <a:duotone>
                  <a:schemeClr val="accent2">
                    <a:shade val="45000"/>
                    <a:satMod val="135000"/>
                  </a:schemeClr>
                  <a:prstClr val="white"/>
                </a:duotone>
              </a:blip>
              <a:stretch>
                <a:fillRect/>
              </a:stretch>
            </p:blipFill>
            <p:spPr>
              <a:xfrm>
                <a:off x="189953" y="266412"/>
                <a:ext cx="4557649" cy="300013"/>
              </a:xfrm>
              <a:prstGeom prst="rect">
                <a:avLst/>
              </a:prstGeom>
            </p:spPr>
          </p:pic>
          <p:pic>
            <p:nvPicPr>
              <p:cNvPr id="13" name="圖片 12">
                <a:extLst>
                  <a:ext uri="{FF2B5EF4-FFF2-40B4-BE49-F238E27FC236}">
                    <a16:creationId xmlns:a16="http://schemas.microsoft.com/office/drawing/2014/main" id="{22F00D29-3971-3C46-970F-E79E172B67D7}"/>
                  </a:ext>
                </a:extLst>
              </p:cNvPr>
              <p:cNvPicPr>
                <a:picLocks noChangeAspect="1"/>
              </p:cNvPicPr>
              <p:nvPr/>
            </p:nvPicPr>
            <p:blipFill>
              <a:blip r:embed="rId2">
                <a:alphaModFix amt="31000"/>
                <a:duotone>
                  <a:schemeClr val="accent2">
                    <a:shade val="45000"/>
                    <a:satMod val="135000"/>
                  </a:schemeClr>
                  <a:prstClr val="white"/>
                </a:duotone>
              </a:blip>
              <a:stretch>
                <a:fillRect/>
              </a:stretch>
            </p:blipFill>
            <p:spPr>
              <a:xfrm rot="10800000">
                <a:off x="4886197" y="267338"/>
                <a:ext cx="4557649" cy="300013"/>
              </a:xfrm>
              <a:prstGeom prst="rect">
                <a:avLst/>
              </a:prstGeom>
            </p:spPr>
          </p:pic>
        </p:grpSp>
        <p:pic>
          <p:nvPicPr>
            <p:cNvPr id="10" name="圖片 9">
              <a:extLst>
                <a:ext uri="{FF2B5EF4-FFF2-40B4-BE49-F238E27FC236}">
                  <a16:creationId xmlns:a16="http://schemas.microsoft.com/office/drawing/2014/main" id="{823803EB-DD52-4A4D-8568-BF60F4FA7F09}"/>
                </a:ext>
              </a:extLst>
            </p:cNvPr>
            <p:cNvPicPr>
              <a:picLocks noChangeAspect="1"/>
            </p:cNvPicPr>
            <p:nvPr/>
          </p:nvPicPr>
          <p:blipFill>
            <a:blip r:embed="rId2">
              <a:alphaModFix amt="31000"/>
              <a:duotone>
                <a:prstClr val="black"/>
                <a:schemeClr val="accent2">
                  <a:tint val="45000"/>
                  <a:satMod val="400000"/>
                </a:schemeClr>
              </a:duotone>
            </a:blip>
            <a:stretch>
              <a:fillRect/>
            </a:stretch>
          </p:blipFill>
          <p:spPr>
            <a:xfrm rot="10800000">
              <a:off x="6419532" y="6609635"/>
              <a:ext cx="2724467" cy="179335"/>
            </a:xfrm>
            <a:prstGeom prst="rect">
              <a:avLst/>
            </a:prstGeom>
          </p:spPr>
        </p:pic>
        <p:cxnSp>
          <p:nvCxnSpPr>
            <p:cNvPr id="11" name="直線接點 10">
              <a:extLst>
                <a:ext uri="{FF2B5EF4-FFF2-40B4-BE49-F238E27FC236}">
                  <a16:creationId xmlns:a16="http://schemas.microsoft.com/office/drawing/2014/main" id="{5028DEBF-8B21-C440-8C03-F8DB6E033698}"/>
                </a:ext>
              </a:extLst>
            </p:cNvPr>
            <p:cNvCxnSpPr/>
            <p:nvPr/>
          </p:nvCxnSpPr>
          <p:spPr>
            <a:xfrm>
              <a:off x="0" y="6491102"/>
              <a:ext cx="9143999" cy="0"/>
            </a:xfrm>
            <a:prstGeom prst="line">
              <a:avLst/>
            </a:prstGeom>
            <a:ln w="19050" cmpd="sng">
              <a:solidFill>
                <a:srgbClr val="FFFFFF"/>
              </a:solidFill>
            </a:ln>
          </p:spPr>
          <p:style>
            <a:lnRef idx="2">
              <a:schemeClr val="accent1"/>
            </a:lnRef>
            <a:fillRef idx="0">
              <a:schemeClr val="accent1"/>
            </a:fillRef>
            <a:effectRef idx="1">
              <a:schemeClr val="accent1"/>
            </a:effectRef>
            <a:fontRef idx="minor">
              <a:schemeClr val="tx1"/>
            </a:fontRef>
          </p:style>
        </p:cxnSp>
      </p:grpSp>
      <p:grpSp>
        <p:nvGrpSpPr>
          <p:cNvPr id="14" name="群組 13">
            <a:extLst>
              <a:ext uri="{FF2B5EF4-FFF2-40B4-BE49-F238E27FC236}">
                <a16:creationId xmlns:a16="http://schemas.microsoft.com/office/drawing/2014/main" id="{94BC6398-0185-3F47-B7FD-34DF8E87D885}"/>
              </a:ext>
            </a:extLst>
          </p:cNvPr>
          <p:cNvGrpSpPr/>
          <p:nvPr userDrawn="1"/>
        </p:nvGrpSpPr>
        <p:grpSpPr>
          <a:xfrm>
            <a:off x="-16597" y="-41872"/>
            <a:ext cx="9157950" cy="111655"/>
            <a:chOff x="-16597" y="-1"/>
            <a:chExt cx="9157950" cy="111655"/>
          </a:xfrm>
        </p:grpSpPr>
        <p:sp>
          <p:nvSpPr>
            <p:cNvPr id="15" name="矩形 14">
              <a:extLst>
                <a:ext uri="{FF2B5EF4-FFF2-40B4-BE49-F238E27FC236}">
                  <a16:creationId xmlns:a16="http://schemas.microsoft.com/office/drawing/2014/main" id="{29570BFB-7FB3-B244-B491-B431B83F2304}"/>
                </a:ext>
              </a:extLst>
            </p:cNvPr>
            <p:cNvSpPr/>
            <p:nvPr/>
          </p:nvSpPr>
          <p:spPr>
            <a:xfrm rot="10800000" flipV="1">
              <a:off x="5928220" y="39654"/>
              <a:ext cx="3213133" cy="72000"/>
            </a:xfrm>
            <a:prstGeom prst="rect">
              <a:avLst/>
            </a:prstGeom>
            <a:gradFill flip="none" rotWithShape="1">
              <a:gsLst>
                <a:gs pos="0">
                  <a:schemeClr val="accent4">
                    <a:lumMod val="40000"/>
                    <a:lumOff val="60000"/>
                  </a:schemeClr>
                </a:gs>
                <a:gs pos="100000">
                  <a:srgbClr val="FFFFFF">
                    <a:alpha val="0"/>
                  </a:srgbClr>
                </a:gs>
                <a:gs pos="50000">
                  <a:schemeClr val="accent2">
                    <a:lumMod val="75000"/>
                    <a:alpha val="36000"/>
                  </a:schemeClr>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sp>
          <p:nvSpPr>
            <p:cNvPr id="16" name="矩形 15">
              <a:extLst>
                <a:ext uri="{FF2B5EF4-FFF2-40B4-BE49-F238E27FC236}">
                  <a16:creationId xmlns:a16="http://schemas.microsoft.com/office/drawing/2014/main" id="{48EC4FFC-6F9C-9D42-9DA2-A73C339A5ACA}"/>
                </a:ext>
              </a:extLst>
            </p:cNvPr>
            <p:cNvSpPr/>
            <p:nvPr/>
          </p:nvSpPr>
          <p:spPr>
            <a:xfrm flipV="1">
              <a:off x="-16597" y="-1"/>
              <a:ext cx="5079612" cy="111655"/>
            </a:xfrm>
            <a:prstGeom prst="rect">
              <a:avLst/>
            </a:prstGeom>
            <a:gradFill flip="none" rotWithShape="1">
              <a:gsLst>
                <a:gs pos="0">
                  <a:schemeClr val="accent4">
                    <a:lumMod val="75000"/>
                  </a:schemeClr>
                </a:gs>
                <a:gs pos="100000">
                  <a:schemeClr val="bg1">
                    <a:lumMod val="85000"/>
                    <a:alpha val="0"/>
                  </a:schemeClr>
                </a:gs>
                <a:gs pos="75000">
                  <a:schemeClr val="accent4">
                    <a:lumMod val="40000"/>
                    <a:lumOff val="60000"/>
                    <a:alpha val="39000"/>
                  </a:schemeClr>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grpSp>
    </p:spTree>
    <p:extLst>
      <p:ext uri="{BB962C8B-B14F-4D97-AF65-F5344CB8AC3E}">
        <p14:creationId xmlns:p14="http://schemas.microsoft.com/office/powerpoint/2010/main" val="158011383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680CF3F-0642-A040-B4D9-11FF6221FA2B}"/>
              </a:ext>
            </a:extLst>
          </p:cNvPr>
          <p:cNvSpPr>
            <a:spLocks noGrp="1"/>
          </p:cNvSpPr>
          <p:nvPr>
            <p:ph type="title"/>
          </p:nvPr>
        </p:nvSpPr>
        <p:spPr>
          <a:xfrm>
            <a:off x="623888" y="1709738"/>
            <a:ext cx="7886700" cy="2852737"/>
          </a:xfrm>
        </p:spPr>
        <p:txBody>
          <a:bodyPr anchor="b"/>
          <a:lstStyle>
            <a:lvl1pPr>
              <a:defRPr sz="6000"/>
            </a:lvl1pPr>
          </a:lstStyle>
          <a:p>
            <a:r>
              <a:rPr lang="zh-TW" altLang="en-US"/>
              <a:t>按一下以編輯母片標題樣式</a:t>
            </a:r>
            <a:endParaRPr lang="en-US"/>
          </a:p>
        </p:txBody>
      </p:sp>
      <p:sp>
        <p:nvSpPr>
          <p:cNvPr id="3" name="文字版面配置區 2">
            <a:extLst>
              <a:ext uri="{FF2B5EF4-FFF2-40B4-BE49-F238E27FC236}">
                <a16:creationId xmlns:a16="http://schemas.microsoft.com/office/drawing/2014/main" id="{FAF13593-31B0-AC4D-863C-F5FC72B12FBC}"/>
              </a:ext>
            </a:extLst>
          </p:cNvPr>
          <p:cNvSpPr>
            <a:spLocks noGrp="1"/>
          </p:cNvSpPr>
          <p:nvPr>
            <p:ph type="body" idx="1"/>
          </p:nvPr>
        </p:nvSpPr>
        <p:spPr>
          <a:xfrm>
            <a:off x="623888" y="4589463"/>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zh-TW" altLang="en-US"/>
              <a:t>編輯母片文字樣式
第二層
第三層
第四層
第五層</a:t>
            </a:r>
            <a:endParaRPr lang="en-US"/>
          </a:p>
        </p:txBody>
      </p:sp>
      <p:sp>
        <p:nvSpPr>
          <p:cNvPr id="4" name="日期版面配置區 3">
            <a:extLst>
              <a:ext uri="{FF2B5EF4-FFF2-40B4-BE49-F238E27FC236}">
                <a16:creationId xmlns:a16="http://schemas.microsoft.com/office/drawing/2014/main" id="{FDF725E2-252E-494C-B7F6-7066452D48C3}"/>
              </a:ext>
            </a:extLst>
          </p:cNvPr>
          <p:cNvSpPr>
            <a:spLocks noGrp="1"/>
          </p:cNvSpPr>
          <p:nvPr>
            <p:ph type="dt" sz="half" idx="10"/>
          </p:nvPr>
        </p:nvSpPr>
        <p:spPr/>
        <p:txBody>
          <a:bodyPr/>
          <a:lstStyle/>
          <a:p>
            <a:fld id="{D89324AC-2FDE-8443-BA4D-4CF6B5BD84CA}" type="datetimeFigureOut">
              <a:rPr lang="en-US" smtClean="0"/>
              <a:t>3/7/24</a:t>
            </a:fld>
            <a:endParaRPr lang="en-US"/>
          </a:p>
        </p:txBody>
      </p:sp>
      <p:sp>
        <p:nvSpPr>
          <p:cNvPr id="5" name="頁尾版面配置區 4">
            <a:extLst>
              <a:ext uri="{FF2B5EF4-FFF2-40B4-BE49-F238E27FC236}">
                <a16:creationId xmlns:a16="http://schemas.microsoft.com/office/drawing/2014/main" id="{8B11B803-35AD-C14B-8D77-C92C9C77F405}"/>
              </a:ext>
            </a:extLst>
          </p:cNvPr>
          <p:cNvSpPr>
            <a:spLocks noGrp="1"/>
          </p:cNvSpPr>
          <p:nvPr>
            <p:ph type="ftr" sz="quarter" idx="11"/>
          </p:nvPr>
        </p:nvSpPr>
        <p:spPr/>
        <p:txBody>
          <a:bodyPr/>
          <a:lstStyle/>
          <a:p>
            <a:endParaRPr lang="en-US"/>
          </a:p>
        </p:txBody>
      </p:sp>
      <p:sp>
        <p:nvSpPr>
          <p:cNvPr id="6" name="投影片編號版面配置區 5">
            <a:extLst>
              <a:ext uri="{FF2B5EF4-FFF2-40B4-BE49-F238E27FC236}">
                <a16:creationId xmlns:a16="http://schemas.microsoft.com/office/drawing/2014/main" id="{B03F5B7A-49F6-7743-B6F8-5D140BE6C0FB}"/>
              </a:ext>
            </a:extLst>
          </p:cNvPr>
          <p:cNvSpPr>
            <a:spLocks noGrp="1"/>
          </p:cNvSpPr>
          <p:nvPr>
            <p:ph type="sldNum" sz="quarter" idx="12"/>
          </p:nvPr>
        </p:nvSpPr>
        <p:spPr/>
        <p:txBody>
          <a:bodyPr/>
          <a:lstStyle/>
          <a:p>
            <a:fld id="{D0592F49-B75C-154F-9F7E-B1CE5C246B75}" type="slidenum">
              <a:rPr lang="en-US" smtClean="0"/>
              <a:t>‹#›</a:t>
            </a:fld>
            <a:endParaRPr lang="en-US"/>
          </a:p>
        </p:txBody>
      </p:sp>
    </p:spTree>
    <p:extLst>
      <p:ext uri="{BB962C8B-B14F-4D97-AF65-F5344CB8AC3E}">
        <p14:creationId xmlns:p14="http://schemas.microsoft.com/office/powerpoint/2010/main" val="280732799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兩個內容">
    <p:bg>
      <p:bgPr>
        <a:solidFill>
          <a:schemeClr val="bg1">
            <a:lumMod val="95000"/>
          </a:schemeClr>
        </a:soli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7D86F09-9618-234D-9EAB-7C3EC38389FA}"/>
              </a:ext>
            </a:extLst>
          </p:cNvPr>
          <p:cNvSpPr>
            <a:spLocks noGrp="1"/>
          </p:cNvSpPr>
          <p:nvPr>
            <p:ph type="title"/>
          </p:nvPr>
        </p:nvSpPr>
        <p:spPr/>
        <p:txBody>
          <a:bodyPr/>
          <a:lstStyle/>
          <a:p>
            <a:r>
              <a:rPr lang="zh-TW" altLang="en-US"/>
              <a:t>按一下以編輯母片標題樣式</a:t>
            </a:r>
            <a:endParaRPr lang="en-US"/>
          </a:p>
        </p:txBody>
      </p:sp>
      <p:sp>
        <p:nvSpPr>
          <p:cNvPr id="3" name="內容版面配置區 2">
            <a:extLst>
              <a:ext uri="{FF2B5EF4-FFF2-40B4-BE49-F238E27FC236}">
                <a16:creationId xmlns:a16="http://schemas.microsoft.com/office/drawing/2014/main" id="{38DC59BD-7D7C-D247-AD13-53F2E076D48A}"/>
              </a:ext>
            </a:extLst>
          </p:cNvPr>
          <p:cNvSpPr>
            <a:spLocks noGrp="1"/>
          </p:cNvSpPr>
          <p:nvPr>
            <p:ph sz="half" idx="1"/>
          </p:nvPr>
        </p:nvSpPr>
        <p:spPr>
          <a:xfrm>
            <a:off x="628650" y="1825625"/>
            <a:ext cx="3867150" cy="4351338"/>
          </a:xfrm>
        </p:spPr>
        <p:txBody>
          <a:bodyPr/>
          <a:lstStyle/>
          <a:p>
            <a:r>
              <a:rPr lang="zh-TW" altLang="en-US"/>
              <a:t>編輯母片文字樣式
第二層
第三層
第四層
第五層</a:t>
            </a:r>
            <a:endParaRPr lang="en-US"/>
          </a:p>
        </p:txBody>
      </p:sp>
      <p:sp>
        <p:nvSpPr>
          <p:cNvPr id="4" name="內容版面配置區 3">
            <a:extLst>
              <a:ext uri="{FF2B5EF4-FFF2-40B4-BE49-F238E27FC236}">
                <a16:creationId xmlns:a16="http://schemas.microsoft.com/office/drawing/2014/main" id="{229C42D7-EB8C-9745-B784-B2A3B12CCD11}"/>
              </a:ext>
            </a:extLst>
          </p:cNvPr>
          <p:cNvSpPr>
            <a:spLocks noGrp="1"/>
          </p:cNvSpPr>
          <p:nvPr>
            <p:ph sz="half" idx="2"/>
          </p:nvPr>
        </p:nvSpPr>
        <p:spPr>
          <a:xfrm>
            <a:off x="4648200" y="1825625"/>
            <a:ext cx="3867150" cy="4351338"/>
          </a:xfrm>
        </p:spPr>
        <p:txBody>
          <a:bodyPr/>
          <a:lstStyle/>
          <a:p>
            <a:r>
              <a:rPr lang="zh-TW" altLang="en-US"/>
              <a:t>編輯母片文字樣式
第二層
第三層
第四層
第五層</a:t>
            </a:r>
            <a:endParaRPr lang="en-US"/>
          </a:p>
        </p:txBody>
      </p:sp>
      <p:sp>
        <p:nvSpPr>
          <p:cNvPr id="5" name="日期版面配置區 4">
            <a:extLst>
              <a:ext uri="{FF2B5EF4-FFF2-40B4-BE49-F238E27FC236}">
                <a16:creationId xmlns:a16="http://schemas.microsoft.com/office/drawing/2014/main" id="{6F71A3B5-434F-044F-8022-B44886DA2490}"/>
              </a:ext>
            </a:extLst>
          </p:cNvPr>
          <p:cNvSpPr>
            <a:spLocks noGrp="1"/>
          </p:cNvSpPr>
          <p:nvPr>
            <p:ph type="dt" sz="half" idx="10"/>
          </p:nvPr>
        </p:nvSpPr>
        <p:spPr/>
        <p:txBody>
          <a:bodyPr/>
          <a:lstStyle/>
          <a:p>
            <a:fld id="{D89324AC-2FDE-8443-BA4D-4CF6B5BD84CA}" type="datetimeFigureOut">
              <a:rPr lang="en-US" smtClean="0"/>
              <a:t>3/7/24</a:t>
            </a:fld>
            <a:endParaRPr lang="en-US"/>
          </a:p>
        </p:txBody>
      </p:sp>
      <p:sp>
        <p:nvSpPr>
          <p:cNvPr id="6" name="頁尾版面配置區 5">
            <a:extLst>
              <a:ext uri="{FF2B5EF4-FFF2-40B4-BE49-F238E27FC236}">
                <a16:creationId xmlns:a16="http://schemas.microsoft.com/office/drawing/2014/main" id="{B24BFB46-EA91-104D-9180-8DC0606A9A86}"/>
              </a:ext>
            </a:extLst>
          </p:cNvPr>
          <p:cNvSpPr>
            <a:spLocks noGrp="1"/>
          </p:cNvSpPr>
          <p:nvPr>
            <p:ph type="ftr" sz="quarter" idx="11"/>
          </p:nvPr>
        </p:nvSpPr>
        <p:spPr/>
        <p:txBody>
          <a:bodyPr/>
          <a:lstStyle/>
          <a:p>
            <a:endParaRPr lang="en-US"/>
          </a:p>
        </p:txBody>
      </p:sp>
      <p:sp>
        <p:nvSpPr>
          <p:cNvPr id="7" name="投影片編號版面配置區 6">
            <a:extLst>
              <a:ext uri="{FF2B5EF4-FFF2-40B4-BE49-F238E27FC236}">
                <a16:creationId xmlns:a16="http://schemas.microsoft.com/office/drawing/2014/main" id="{89EA7F98-4CE0-DB44-8D19-72EC71768117}"/>
              </a:ext>
            </a:extLst>
          </p:cNvPr>
          <p:cNvSpPr>
            <a:spLocks noGrp="1"/>
          </p:cNvSpPr>
          <p:nvPr>
            <p:ph type="sldNum" sz="quarter" idx="12"/>
          </p:nvPr>
        </p:nvSpPr>
        <p:spPr/>
        <p:txBody>
          <a:bodyPr/>
          <a:lstStyle/>
          <a:p>
            <a:fld id="{D0592F49-B75C-154F-9F7E-B1CE5C246B75}" type="slidenum">
              <a:rPr lang="en-US" smtClean="0"/>
              <a:t>‹#›</a:t>
            </a:fld>
            <a:endParaRPr lang="en-US"/>
          </a:p>
        </p:txBody>
      </p:sp>
      <p:grpSp>
        <p:nvGrpSpPr>
          <p:cNvPr id="8" name="群組 7">
            <a:extLst>
              <a:ext uri="{FF2B5EF4-FFF2-40B4-BE49-F238E27FC236}">
                <a16:creationId xmlns:a16="http://schemas.microsoft.com/office/drawing/2014/main" id="{4520D9B0-38FC-B240-B637-AFE274B5C59B}"/>
              </a:ext>
            </a:extLst>
          </p:cNvPr>
          <p:cNvGrpSpPr/>
          <p:nvPr userDrawn="1"/>
        </p:nvGrpSpPr>
        <p:grpSpPr>
          <a:xfrm>
            <a:off x="0" y="6463188"/>
            <a:ext cx="9144000" cy="434156"/>
            <a:chOff x="0" y="6463188"/>
            <a:chExt cx="9144000" cy="434156"/>
          </a:xfrm>
        </p:grpSpPr>
        <p:sp>
          <p:nvSpPr>
            <p:cNvPr id="9" name="矩形 8">
              <a:extLst>
                <a:ext uri="{FF2B5EF4-FFF2-40B4-BE49-F238E27FC236}">
                  <a16:creationId xmlns:a16="http://schemas.microsoft.com/office/drawing/2014/main" id="{F881B0B5-0FA1-304B-8B1F-D99F04A49BD3}"/>
                </a:ext>
              </a:extLst>
            </p:cNvPr>
            <p:cNvSpPr/>
            <p:nvPr/>
          </p:nvSpPr>
          <p:spPr>
            <a:xfrm>
              <a:off x="0" y="6463188"/>
              <a:ext cx="9144000" cy="434156"/>
            </a:xfrm>
            <a:prstGeom prst="rect">
              <a:avLst/>
            </a:prstGeom>
            <a:gradFill>
              <a:gsLst>
                <a:gs pos="0">
                  <a:schemeClr val="accent4">
                    <a:lumMod val="50000"/>
                  </a:schemeClr>
                </a:gs>
                <a:gs pos="49000">
                  <a:srgbClr val="613C16"/>
                </a:gs>
                <a:gs pos="100000">
                  <a:srgbClr val="6B412B"/>
                </a:gs>
              </a:gsLst>
            </a:gradFill>
            <a:ln>
              <a:noFill/>
            </a:ln>
          </p:spPr>
          <p:style>
            <a:lnRef idx="0">
              <a:schemeClr val="accent2"/>
            </a:lnRef>
            <a:fillRef idx="3">
              <a:schemeClr val="accent2"/>
            </a:fillRef>
            <a:effectRef idx="3">
              <a:schemeClr val="accent2"/>
            </a:effectRef>
            <a:fontRef idx="minor">
              <a:schemeClr val="lt1"/>
            </a:fontRef>
          </p:style>
          <p:txBody>
            <a:bodyPr rtlCol="0" anchor="ctr"/>
            <a:lstStyle/>
            <a:p>
              <a:pPr algn="ctr"/>
              <a:endParaRPr kumimoji="1" lang="zh-TW" altLang="en-US">
                <a:solidFill>
                  <a:srgbClr val="6B412B"/>
                </a:solidFill>
              </a:endParaRPr>
            </a:p>
          </p:txBody>
        </p:sp>
        <p:grpSp>
          <p:nvGrpSpPr>
            <p:cNvPr id="10" name="群組 9">
              <a:extLst>
                <a:ext uri="{FF2B5EF4-FFF2-40B4-BE49-F238E27FC236}">
                  <a16:creationId xmlns:a16="http://schemas.microsoft.com/office/drawing/2014/main" id="{EE3B247B-AFA7-C149-8473-F1A5453D4CCE}"/>
                </a:ext>
              </a:extLst>
            </p:cNvPr>
            <p:cNvGrpSpPr>
              <a:grpSpLocks noChangeAspect="1"/>
            </p:cNvGrpSpPr>
            <p:nvPr/>
          </p:nvGrpSpPr>
          <p:grpSpPr>
            <a:xfrm>
              <a:off x="110440" y="6573636"/>
              <a:ext cx="6642213" cy="215999"/>
              <a:chOff x="189953" y="266412"/>
              <a:chExt cx="9253893" cy="300939"/>
            </a:xfrm>
          </p:grpSpPr>
          <p:pic>
            <p:nvPicPr>
              <p:cNvPr id="13" name="圖片 12">
                <a:extLst>
                  <a:ext uri="{FF2B5EF4-FFF2-40B4-BE49-F238E27FC236}">
                    <a16:creationId xmlns:a16="http://schemas.microsoft.com/office/drawing/2014/main" id="{01876A7B-0DC7-494B-89DA-444B4967B4DC}"/>
                  </a:ext>
                </a:extLst>
              </p:cNvPr>
              <p:cNvPicPr>
                <a:picLocks noChangeAspect="1"/>
              </p:cNvPicPr>
              <p:nvPr/>
            </p:nvPicPr>
            <p:blipFill>
              <a:blip r:embed="rId2">
                <a:alphaModFix amt="31000"/>
                <a:duotone>
                  <a:schemeClr val="accent2">
                    <a:shade val="45000"/>
                    <a:satMod val="135000"/>
                  </a:schemeClr>
                  <a:prstClr val="white"/>
                </a:duotone>
              </a:blip>
              <a:stretch>
                <a:fillRect/>
              </a:stretch>
            </p:blipFill>
            <p:spPr>
              <a:xfrm>
                <a:off x="189953" y="266412"/>
                <a:ext cx="4557649" cy="300013"/>
              </a:xfrm>
              <a:prstGeom prst="rect">
                <a:avLst/>
              </a:prstGeom>
            </p:spPr>
          </p:pic>
          <p:pic>
            <p:nvPicPr>
              <p:cNvPr id="14" name="圖片 13">
                <a:extLst>
                  <a:ext uri="{FF2B5EF4-FFF2-40B4-BE49-F238E27FC236}">
                    <a16:creationId xmlns:a16="http://schemas.microsoft.com/office/drawing/2014/main" id="{2EFFFE20-F40B-A04D-90AD-921075C0C2E8}"/>
                  </a:ext>
                </a:extLst>
              </p:cNvPr>
              <p:cNvPicPr>
                <a:picLocks noChangeAspect="1"/>
              </p:cNvPicPr>
              <p:nvPr/>
            </p:nvPicPr>
            <p:blipFill>
              <a:blip r:embed="rId2">
                <a:alphaModFix amt="31000"/>
                <a:duotone>
                  <a:schemeClr val="accent2">
                    <a:shade val="45000"/>
                    <a:satMod val="135000"/>
                  </a:schemeClr>
                  <a:prstClr val="white"/>
                </a:duotone>
              </a:blip>
              <a:stretch>
                <a:fillRect/>
              </a:stretch>
            </p:blipFill>
            <p:spPr>
              <a:xfrm rot="10800000">
                <a:off x="4886197" y="267338"/>
                <a:ext cx="4557649" cy="300013"/>
              </a:xfrm>
              <a:prstGeom prst="rect">
                <a:avLst/>
              </a:prstGeom>
            </p:spPr>
          </p:pic>
        </p:grpSp>
        <p:pic>
          <p:nvPicPr>
            <p:cNvPr id="11" name="圖片 10">
              <a:extLst>
                <a:ext uri="{FF2B5EF4-FFF2-40B4-BE49-F238E27FC236}">
                  <a16:creationId xmlns:a16="http://schemas.microsoft.com/office/drawing/2014/main" id="{BA69FF04-861A-CA4E-96BB-8A10349B6115}"/>
                </a:ext>
              </a:extLst>
            </p:cNvPr>
            <p:cNvPicPr>
              <a:picLocks noChangeAspect="1"/>
            </p:cNvPicPr>
            <p:nvPr/>
          </p:nvPicPr>
          <p:blipFill>
            <a:blip r:embed="rId2">
              <a:alphaModFix amt="31000"/>
              <a:duotone>
                <a:prstClr val="black"/>
                <a:schemeClr val="accent2">
                  <a:tint val="45000"/>
                  <a:satMod val="400000"/>
                </a:schemeClr>
              </a:duotone>
            </a:blip>
            <a:stretch>
              <a:fillRect/>
            </a:stretch>
          </p:blipFill>
          <p:spPr>
            <a:xfrm rot="10800000">
              <a:off x="6419532" y="6609635"/>
              <a:ext cx="2724467" cy="179335"/>
            </a:xfrm>
            <a:prstGeom prst="rect">
              <a:avLst/>
            </a:prstGeom>
          </p:spPr>
        </p:pic>
        <p:cxnSp>
          <p:nvCxnSpPr>
            <p:cNvPr id="12" name="直線接點 11">
              <a:extLst>
                <a:ext uri="{FF2B5EF4-FFF2-40B4-BE49-F238E27FC236}">
                  <a16:creationId xmlns:a16="http://schemas.microsoft.com/office/drawing/2014/main" id="{ADAEE25A-1784-364F-9571-D5A81F0A3230}"/>
                </a:ext>
              </a:extLst>
            </p:cNvPr>
            <p:cNvCxnSpPr/>
            <p:nvPr/>
          </p:nvCxnSpPr>
          <p:spPr>
            <a:xfrm>
              <a:off x="0" y="6491102"/>
              <a:ext cx="9143999" cy="0"/>
            </a:xfrm>
            <a:prstGeom prst="line">
              <a:avLst/>
            </a:prstGeom>
            <a:ln w="19050" cmpd="sng">
              <a:solidFill>
                <a:srgbClr val="FFFFFF"/>
              </a:solidFill>
            </a:ln>
          </p:spPr>
          <p:style>
            <a:lnRef idx="2">
              <a:schemeClr val="accent1"/>
            </a:lnRef>
            <a:fillRef idx="0">
              <a:schemeClr val="accent1"/>
            </a:fillRef>
            <a:effectRef idx="1">
              <a:schemeClr val="accent1"/>
            </a:effectRef>
            <a:fontRef idx="minor">
              <a:schemeClr val="tx1"/>
            </a:fontRef>
          </p:style>
        </p:cxnSp>
      </p:grpSp>
      <p:grpSp>
        <p:nvGrpSpPr>
          <p:cNvPr id="15" name="群組 14">
            <a:extLst>
              <a:ext uri="{FF2B5EF4-FFF2-40B4-BE49-F238E27FC236}">
                <a16:creationId xmlns:a16="http://schemas.microsoft.com/office/drawing/2014/main" id="{50FFE439-3613-CC42-91BA-08715007D18B}"/>
              </a:ext>
            </a:extLst>
          </p:cNvPr>
          <p:cNvGrpSpPr/>
          <p:nvPr userDrawn="1"/>
        </p:nvGrpSpPr>
        <p:grpSpPr>
          <a:xfrm>
            <a:off x="-16597" y="-41872"/>
            <a:ext cx="9157950" cy="111655"/>
            <a:chOff x="-16597" y="-1"/>
            <a:chExt cx="9157950" cy="111655"/>
          </a:xfrm>
        </p:grpSpPr>
        <p:sp>
          <p:nvSpPr>
            <p:cNvPr id="16" name="矩形 15">
              <a:extLst>
                <a:ext uri="{FF2B5EF4-FFF2-40B4-BE49-F238E27FC236}">
                  <a16:creationId xmlns:a16="http://schemas.microsoft.com/office/drawing/2014/main" id="{0D9EA4A6-F8A9-FF4E-B814-05F8CD0D163B}"/>
                </a:ext>
              </a:extLst>
            </p:cNvPr>
            <p:cNvSpPr/>
            <p:nvPr/>
          </p:nvSpPr>
          <p:spPr>
            <a:xfrm rot="10800000" flipV="1">
              <a:off x="5928220" y="39654"/>
              <a:ext cx="3213133" cy="72000"/>
            </a:xfrm>
            <a:prstGeom prst="rect">
              <a:avLst/>
            </a:prstGeom>
            <a:gradFill flip="none" rotWithShape="1">
              <a:gsLst>
                <a:gs pos="0">
                  <a:schemeClr val="accent4">
                    <a:lumMod val="40000"/>
                    <a:lumOff val="60000"/>
                  </a:schemeClr>
                </a:gs>
                <a:gs pos="100000">
                  <a:srgbClr val="FFFFFF">
                    <a:alpha val="0"/>
                  </a:srgbClr>
                </a:gs>
                <a:gs pos="50000">
                  <a:schemeClr val="accent2">
                    <a:lumMod val="75000"/>
                    <a:alpha val="36000"/>
                  </a:schemeClr>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sp>
          <p:nvSpPr>
            <p:cNvPr id="17" name="矩形 16">
              <a:extLst>
                <a:ext uri="{FF2B5EF4-FFF2-40B4-BE49-F238E27FC236}">
                  <a16:creationId xmlns:a16="http://schemas.microsoft.com/office/drawing/2014/main" id="{F32CF897-3491-6F40-B2AC-F48C7D0ED01D}"/>
                </a:ext>
              </a:extLst>
            </p:cNvPr>
            <p:cNvSpPr/>
            <p:nvPr/>
          </p:nvSpPr>
          <p:spPr>
            <a:xfrm flipV="1">
              <a:off x="-16597" y="-1"/>
              <a:ext cx="5079612" cy="111655"/>
            </a:xfrm>
            <a:prstGeom prst="rect">
              <a:avLst/>
            </a:prstGeom>
            <a:gradFill flip="none" rotWithShape="1">
              <a:gsLst>
                <a:gs pos="0">
                  <a:schemeClr val="accent4">
                    <a:lumMod val="75000"/>
                  </a:schemeClr>
                </a:gs>
                <a:gs pos="100000">
                  <a:schemeClr val="bg1">
                    <a:lumMod val="85000"/>
                    <a:alpha val="0"/>
                  </a:schemeClr>
                </a:gs>
                <a:gs pos="75000">
                  <a:schemeClr val="accent4">
                    <a:lumMod val="40000"/>
                    <a:lumOff val="60000"/>
                    <a:alpha val="39000"/>
                  </a:schemeClr>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grpSp>
    </p:spTree>
    <p:extLst>
      <p:ext uri="{BB962C8B-B14F-4D97-AF65-F5344CB8AC3E}">
        <p14:creationId xmlns:p14="http://schemas.microsoft.com/office/powerpoint/2010/main" val="387184419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980108F-A74B-3C41-ABDC-B14DE0129B65}"/>
              </a:ext>
            </a:extLst>
          </p:cNvPr>
          <p:cNvSpPr>
            <a:spLocks noGrp="1"/>
          </p:cNvSpPr>
          <p:nvPr>
            <p:ph type="title"/>
          </p:nvPr>
        </p:nvSpPr>
        <p:spPr>
          <a:xfrm>
            <a:off x="630238" y="365125"/>
            <a:ext cx="7886700" cy="1325563"/>
          </a:xfrm>
        </p:spPr>
        <p:txBody>
          <a:bodyPr/>
          <a:lstStyle/>
          <a:p>
            <a:r>
              <a:rPr lang="zh-TW" altLang="en-US"/>
              <a:t>按一下以編輯母片標題樣式</a:t>
            </a:r>
            <a:endParaRPr lang="en-US"/>
          </a:p>
        </p:txBody>
      </p:sp>
      <p:sp>
        <p:nvSpPr>
          <p:cNvPr id="3" name="文字版面配置區 2">
            <a:extLst>
              <a:ext uri="{FF2B5EF4-FFF2-40B4-BE49-F238E27FC236}">
                <a16:creationId xmlns:a16="http://schemas.microsoft.com/office/drawing/2014/main" id="{CBF805C1-AD92-3B4D-AF74-111D87CB3EC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zh-TW" altLang="en-US"/>
              <a:t>編輯母片文字樣式
第二層
第三層
第四層
第五層</a:t>
            </a:r>
            <a:endParaRPr lang="en-US"/>
          </a:p>
        </p:txBody>
      </p:sp>
      <p:sp>
        <p:nvSpPr>
          <p:cNvPr id="4" name="內容版面配置區 3">
            <a:extLst>
              <a:ext uri="{FF2B5EF4-FFF2-40B4-BE49-F238E27FC236}">
                <a16:creationId xmlns:a16="http://schemas.microsoft.com/office/drawing/2014/main" id="{4CFBD66D-5535-B644-96EC-5534AF34EC6D}"/>
              </a:ext>
            </a:extLst>
          </p:cNvPr>
          <p:cNvSpPr>
            <a:spLocks noGrp="1"/>
          </p:cNvSpPr>
          <p:nvPr>
            <p:ph sz="half" idx="2"/>
          </p:nvPr>
        </p:nvSpPr>
        <p:spPr>
          <a:xfrm>
            <a:off x="630238" y="2505075"/>
            <a:ext cx="3868737" cy="3684588"/>
          </a:xfrm>
        </p:spPr>
        <p:txBody>
          <a:bodyPr/>
          <a:lstStyle/>
          <a:p>
            <a:r>
              <a:rPr lang="zh-TW" altLang="en-US"/>
              <a:t>編輯母片文字樣式
第二層
第三層
第四層
第五層</a:t>
            </a:r>
            <a:endParaRPr lang="en-US"/>
          </a:p>
        </p:txBody>
      </p:sp>
      <p:sp>
        <p:nvSpPr>
          <p:cNvPr id="5" name="文字版面配置區 4">
            <a:extLst>
              <a:ext uri="{FF2B5EF4-FFF2-40B4-BE49-F238E27FC236}">
                <a16:creationId xmlns:a16="http://schemas.microsoft.com/office/drawing/2014/main" id="{D346FB96-F7A6-5844-AB31-2ABEDBD3B4C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zh-TW" altLang="en-US"/>
              <a:t>編輯母片文字樣式
第二層
第三層
第四層
第五層</a:t>
            </a:r>
            <a:endParaRPr lang="en-US"/>
          </a:p>
        </p:txBody>
      </p:sp>
      <p:sp>
        <p:nvSpPr>
          <p:cNvPr id="6" name="內容版面配置區 5">
            <a:extLst>
              <a:ext uri="{FF2B5EF4-FFF2-40B4-BE49-F238E27FC236}">
                <a16:creationId xmlns:a16="http://schemas.microsoft.com/office/drawing/2014/main" id="{082754EB-F649-0A48-BD17-EDA1DE1E8C19}"/>
              </a:ext>
            </a:extLst>
          </p:cNvPr>
          <p:cNvSpPr>
            <a:spLocks noGrp="1"/>
          </p:cNvSpPr>
          <p:nvPr>
            <p:ph sz="quarter" idx="4"/>
          </p:nvPr>
        </p:nvSpPr>
        <p:spPr>
          <a:xfrm>
            <a:off x="4629150" y="2505075"/>
            <a:ext cx="3887788" cy="3684588"/>
          </a:xfrm>
        </p:spPr>
        <p:txBody>
          <a:bodyPr/>
          <a:lstStyle/>
          <a:p>
            <a:r>
              <a:rPr lang="zh-TW" altLang="en-US"/>
              <a:t>編輯母片文字樣式
第二層
第三層
第四層
第五層</a:t>
            </a:r>
            <a:endParaRPr lang="en-US"/>
          </a:p>
        </p:txBody>
      </p:sp>
      <p:sp>
        <p:nvSpPr>
          <p:cNvPr id="7" name="日期版面配置區 6">
            <a:extLst>
              <a:ext uri="{FF2B5EF4-FFF2-40B4-BE49-F238E27FC236}">
                <a16:creationId xmlns:a16="http://schemas.microsoft.com/office/drawing/2014/main" id="{F11AB6BB-93E5-A942-8FA1-AD094C96889C}"/>
              </a:ext>
            </a:extLst>
          </p:cNvPr>
          <p:cNvSpPr>
            <a:spLocks noGrp="1"/>
          </p:cNvSpPr>
          <p:nvPr>
            <p:ph type="dt" sz="half" idx="10"/>
          </p:nvPr>
        </p:nvSpPr>
        <p:spPr/>
        <p:txBody>
          <a:bodyPr/>
          <a:lstStyle/>
          <a:p>
            <a:fld id="{D89324AC-2FDE-8443-BA4D-4CF6B5BD84CA}" type="datetimeFigureOut">
              <a:rPr lang="en-US" smtClean="0"/>
              <a:t>3/7/24</a:t>
            </a:fld>
            <a:endParaRPr lang="en-US"/>
          </a:p>
        </p:txBody>
      </p:sp>
      <p:sp>
        <p:nvSpPr>
          <p:cNvPr id="8" name="頁尾版面配置區 7">
            <a:extLst>
              <a:ext uri="{FF2B5EF4-FFF2-40B4-BE49-F238E27FC236}">
                <a16:creationId xmlns:a16="http://schemas.microsoft.com/office/drawing/2014/main" id="{63B0EBDF-4C19-F245-9CBC-7A39C7E0B92D}"/>
              </a:ext>
            </a:extLst>
          </p:cNvPr>
          <p:cNvSpPr>
            <a:spLocks noGrp="1"/>
          </p:cNvSpPr>
          <p:nvPr>
            <p:ph type="ftr" sz="quarter" idx="11"/>
          </p:nvPr>
        </p:nvSpPr>
        <p:spPr/>
        <p:txBody>
          <a:bodyPr/>
          <a:lstStyle/>
          <a:p>
            <a:endParaRPr lang="en-US"/>
          </a:p>
        </p:txBody>
      </p:sp>
      <p:sp>
        <p:nvSpPr>
          <p:cNvPr id="9" name="投影片編號版面配置區 8">
            <a:extLst>
              <a:ext uri="{FF2B5EF4-FFF2-40B4-BE49-F238E27FC236}">
                <a16:creationId xmlns:a16="http://schemas.microsoft.com/office/drawing/2014/main" id="{6F55562F-85D8-7D41-9B26-5CB834FA249E}"/>
              </a:ext>
            </a:extLst>
          </p:cNvPr>
          <p:cNvSpPr>
            <a:spLocks noGrp="1"/>
          </p:cNvSpPr>
          <p:nvPr>
            <p:ph type="sldNum" sz="quarter" idx="12"/>
          </p:nvPr>
        </p:nvSpPr>
        <p:spPr/>
        <p:txBody>
          <a:bodyPr/>
          <a:lstStyle/>
          <a:p>
            <a:fld id="{D0592F49-B75C-154F-9F7E-B1CE5C246B75}" type="slidenum">
              <a:rPr lang="en-US" smtClean="0"/>
              <a:t>‹#›</a:t>
            </a:fld>
            <a:endParaRPr lang="en-US"/>
          </a:p>
        </p:txBody>
      </p:sp>
    </p:spTree>
    <p:extLst>
      <p:ext uri="{BB962C8B-B14F-4D97-AF65-F5344CB8AC3E}">
        <p14:creationId xmlns:p14="http://schemas.microsoft.com/office/powerpoint/2010/main" val="337588777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只有標題">
    <p:bg>
      <p:bgPr>
        <a:solidFill>
          <a:schemeClr val="bg1">
            <a:lumMod val="95000"/>
          </a:schemeClr>
        </a:soli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2FD3654-7900-464D-9957-81DE6821E017}"/>
              </a:ext>
            </a:extLst>
          </p:cNvPr>
          <p:cNvSpPr>
            <a:spLocks noGrp="1"/>
          </p:cNvSpPr>
          <p:nvPr>
            <p:ph type="title"/>
          </p:nvPr>
        </p:nvSpPr>
        <p:spPr/>
        <p:txBody>
          <a:bodyPr/>
          <a:lstStyle/>
          <a:p>
            <a:r>
              <a:rPr lang="zh-TW" altLang="en-US"/>
              <a:t>按一下以編輯母片標題樣式</a:t>
            </a:r>
            <a:endParaRPr lang="en-US"/>
          </a:p>
        </p:txBody>
      </p:sp>
      <p:sp>
        <p:nvSpPr>
          <p:cNvPr id="3" name="日期版面配置區 2">
            <a:extLst>
              <a:ext uri="{FF2B5EF4-FFF2-40B4-BE49-F238E27FC236}">
                <a16:creationId xmlns:a16="http://schemas.microsoft.com/office/drawing/2014/main" id="{923D3FD2-9972-D84C-B02B-1046B75E59DE}"/>
              </a:ext>
            </a:extLst>
          </p:cNvPr>
          <p:cNvSpPr>
            <a:spLocks noGrp="1"/>
          </p:cNvSpPr>
          <p:nvPr>
            <p:ph type="dt" sz="half" idx="10"/>
          </p:nvPr>
        </p:nvSpPr>
        <p:spPr/>
        <p:txBody>
          <a:bodyPr/>
          <a:lstStyle/>
          <a:p>
            <a:fld id="{D89324AC-2FDE-8443-BA4D-4CF6B5BD84CA}" type="datetimeFigureOut">
              <a:rPr lang="en-US" smtClean="0"/>
              <a:t>3/7/24</a:t>
            </a:fld>
            <a:endParaRPr lang="en-US"/>
          </a:p>
        </p:txBody>
      </p:sp>
      <p:sp>
        <p:nvSpPr>
          <p:cNvPr id="4" name="頁尾版面配置區 3">
            <a:extLst>
              <a:ext uri="{FF2B5EF4-FFF2-40B4-BE49-F238E27FC236}">
                <a16:creationId xmlns:a16="http://schemas.microsoft.com/office/drawing/2014/main" id="{3A37600F-DC78-1E48-8BAF-EF27EDDA1389}"/>
              </a:ext>
            </a:extLst>
          </p:cNvPr>
          <p:cNvSpPr>
            <a:spLocks noGrp="1"/>
          </p:cNvSpPr>
          <p:nvPr>
            <p:ph type="ftr" sz="quarter" idx="11"/>
          </p:nvPr>
        </p:nvSpPr>
        <p:spPr/>
        <p:txBody>
          <a:bodyPr/>
          <a:lstStyle/>
          <a:p>
            <a:endParaRPr lang="en-US"/>
          </a:p>
        </p:txBody>
      </p:sp>
      <p:sp>
        <p:nvSpPr>
          <p:cNvPr id="5" name="投影片編號版面配置區 4">
            <a:extLst>
              <a:ext uri="{FF2B5EF4-FFF2-40B4-BE49-F238E27FC236}">
                <a16:creationId xmlns:a16="http://schemas.microsoft.com/office/drawing/2014/main" id="{249A3D05-B83D-A444-8A35-AEA03E985295}"/>
              </a:ext>
            </a:extLst>
          </p:cNvPr>
          <p:cNvSpPr>
            <a:spLocks noGrp="1"/>
          </p:cNvSpPr>
          <p:nvPr>
            <p:ph type="sldNum" sz="quarter" idx="12"/>
          </p:nvPr>
        </p:nvSpPr>
        <p:spPr/>
        <p:txBody>
          <a:bodyPr/>
          <a:lstStyle/>
          <a:p>
            <a:fld id="{D0592F49-B75C-154F-9F7E-B1CE5C246B75}" type="slidenum">
              <a:rPr lang="en-US" smtClean="0"/>
              <a:t>‹#›</a:t>
            </a:fld>
            <a:endParaRPr lang="en-US"/>
          </a:p>
        </p:txBody>
      </p:sp>
      <p:grpSp>
        <p:nvGrpSpPr>
          <p:cNvPr id="6" name="群組 5">
            <a:extLst>
              <a:ext uri="{FF2B5EF4-FFF2-40B4-BE49-F238E27FC236}">
                <a16:creationId xmlns:a16="http://schemas.microsoft.com/office/drawing/2014/main" id="{5362E444-CA08-9249-BB19-940B968ED73E}"/>
              </a:ext>
            </a:extLst>
          </p:cNvPr>
          <p:cNvGrpSpPr/>
          <p:nvPr userDrawn="1"/>
        </p:nvGrpSpPr>
        <p:grpSpPr>
          <a:xfrm>
            <a:off x="0" y="6463188"/>
            <a:ext cx="9144000" cy="434156"/>
            <a:chOff x="0" y="6463188"/>
            <a:chExt cx="9144000" cy="434156"/>
          </a:xfrm>
        </p:grpSpPr>
        <p:sp>
          <p:nvSpPr>
            <p:cNvPr id="7" name="矩形 6">
              <a:extLst>
                <a:ext uri="{FF2B5EF4-FFF2-40B4-BE49-F238E27FC236}">
                  <a16:creationId xmlns:a16="http://schemas.microsoft.com/office/drawing/2014/main" id="{9F6728DC-D706-8344-A6A0-40D48DBFD79C}"/>
                </a:ext>
              </a:extLst>
            </p:cNvPr>
            <p:cNvSpPr/>
            <p:nvPr/>
          </p:nvSpPr>
          <p:spPr>
            <a:xfrm>
              <a:off x="0" y="6463188"/>
              <a:ext cx="9144000" cy="434156"/>
            </a:xfrm>
            <a:prstGeom prst="rect">
              <a:avLst/>
            </a:prstGeom>
            <a:gradFill>
              <a:gsLst>
                <a:gs pos="0">
                  <a:schemeClr val="accent4">
                    <a:lumMod val="50000"/>
                  </a:schemeClr>
                </a:gs>
                <a:gs pos="49000">
                  <a:srgbClr val="613C16"/>
                </a:gs>
                <a:gs pos="100000">
                  <a:srgbClr val="6B412B"/>
                </a:gs>
              </a:gsLst>
            </a:gradFill>
            <a:ln>
              <a:noFill/>
            </a:ln>
          </p:spPr>
          <p:style>
            <a:lnRef idx="0">
              <a:schemeClr val="accent2"/>
            </a:lnRef>
            <a:fillRef idx="3">
              <a:schemeClr val="accent2"/>
            </a:fillRef>
            <a:effectRef idx="3">
              <a:schemeClr val="accent2"/>
            </a:effectRef>
            <a:fontRef idx="minor">
              <a:schemeClr val="lt1"/>
            </a:fontRef>
          </p:style>
          <p:txBody>
            <a:bodyPr rtlCol="0" anchor="ctr"/>
            <a:lstStyle/>
            <a:p>
              <a:pPr algn="ctr"/>
              <a:endParaRPr kumimoji="1" lang="zh-TW" altLang="en-US">
                <a:solidFill>
                  <a:srgbClr val="6B412B"/>
                </a:solidFill>
              </a:endParaRPr>
            </a:p>
          </p:txBody>
        </p:sp>
        <p:grpSp>
          <p:nvGrpSpPr>
            <p:cNvPr id="8" name="群組 7">
              <a:extLst>
                <a:ext uri="{FF2B5EF4-FFF2-40B4-BE49-F238E27FC236}">
                  <a16:creationId xmlns:a16="http://schemas.microsoft.com/office/drawing/2014/main" id="{4BFA3D3C-4FB8-8B4A-AEB3-C2EAB578625B}"/>
                </a:ext>
              </a:extLst>
            </p:cNvPr>
            <p:cNvGrpSpPr>
              <a:grpSpLocks noChangeAspect="1"/>
            </p:cNvGrpSpPr>
            <p:nvPr/>
          </p:nvGrpSpPr>
          <p:grpSpPr>
            <a:xfrm>
              <a:off x="110440" y="6573636"/>
              <a:ext cx="6642213" cy="215999"/>
              <a:chOff x="189953" y="266412"/>
              <a:chExt cx="9253893" cy="300939"/>
            </a:xfrm>
          </p:grpSpPr>
          <p:pic>
            <p:nvPicPr>
              <p:cNvPr id="11" name="圖片 10">
                <a:extLst>
                  <a:ext uri="{FF2B5EF4-FFF2-40B4-BE49-F238E27FC236}">
                    <a16:creationId xmlns:a16="http://schemas.microsoft.com/office/drawing/2014/main" id="{6E958394-74E3-C643-ADC7-06128AD18AD8}"/>
                  </a:ext>
                </a:extLst>
              </p:cNvPr>
              <p:cNvPicPr>
                <a:picLocks noChangeAspect="1"/>
              </p:cNvPicPr>
              <p:nvPr/>
            </p:nvPicPr>
            <p:blipFill>
              <a:blip r:embed="rId2">
                <a:alphaModFix amt="31000"/>
                <a:duotone>
                  <a:schemeClr val="accent2">
                    <a:shade val="45000"/>
                    <a:satMod val="135000"/>
                  </a:schemeClr>
                  <a:prstClr val="white"/>
                </a:duotone>
              </a:blip>
              <a:stretch>
                <a:fillRect/>
              </a:stretch>
            </p:blipFill>
            <p:spPr>
              <a:xfrm>
                <a:off x="189953" y="266412"/>
                <a:ext cx="4557649" cy="300013"/>
              </a:xfrm>
              <a:prstGeom prst="rect">
                <a:avLst/>
              </a:prstGeom>
            </p:spPr>
          </p:pic>
          <p:pic>
            <p:nvPicPr>
              <p:cNvPr id="12" name="圖片 11">
                <a:extLst>
                  <a:ext uri="{FF2B5EF4-FFF2-40B4-BE49-F238E27FC236}">
                    <a16:creationId xmlns:a16="http://schemas.microsoft.com/office/drawing/2014/main" id="{12D14435-4D1E-9D46-8523-66E6DE039DEE}"/>
                  </a:ext>
                </a:extLst>
              </p:cNvPr>
              <p:cNvPicPr>
                <a:picLocks noChangeAspect="1"/>
              </p:cNvPicPr>
              <p:nvPr/>
            </p:nvPicPr>
            <p:blipFill>
              <a:blip r:embed="rId2">
                <a:alphaModFix amt="31000"/>
                <a:duotone>
                  <a:schemeClr val="accent2">
                    <a:shade val="45000"/>
                    <a:satMod val="135000"/>
                  </a:schemeClr>
                  <a:prstClr val="white"/>
                </a:duotone>
              </a:blip>
              <a:stretch>
                <a:fillRect/>
              </a:stretch>
            </p:blipFill>
            <p:spPr>
              <a:xfrm rot="10800000">
                <a:off x="4886197" y="267338"/>
                <a:ext cx="4557649" cy="300013"/>
              </a:xfrm>
              <a:prstGeom prst="rect">
                <a:avLst/>
              </a:prstGeom>
            </p:spPr>
          </p:pic>
        </p:grpSp>
        <p:pic>
          <p:nvPicPr>
            <p:cNvPr id="9" name="圖片 8">
              <a:extLst>
                <a:ext uri="{FF2B5EF4-FFF2-40B4-BE49-F238E27FC236}">
                  <a16:creationId xmlns:a16="http://schemas.microsoft.com/office/drawing/2014/main" id="{5D4E5252-E352-2A46-8E3F-AB22FF610823}"/>
                </a:ext>
              </a:extLst>
            </p:cNvPr>
            <p:cNvPicPr>
              <a:picLocks noChangeAspect="1"/>
            </p:cNvPicPr>
            <p:nvPr/>
          </p:nvPicPr>
          <p:blipFill>
            <a:blip r:embed="rId2">
              <a:alphaModFix amt="31000"/>
              <a:duotone>
                <a:prstClr val="black"/>
                <a:schemeClr val="accent2">
                  <a:tint val="45000"/>
                  <a:satMod val="400000"/>
                </a:schemeClr>
              </a:duotone>
            </a:blip>
            <a:stretch>
              <a:fillRect/>
            </a:stretch>
          </p:blipFill>
          <p:spPr>
            <a:xfrm rot="10800000">
              <a:off x="6419532" y="6609635"/>
              <a:ext cx="2724467" cy="179335"/>
            </a:xfrm>
            <a:prstGeom prst="rect">
              <a:avLst/>
            </a:prstGeom>
          </p:spPr>
        </p:pic>
        <p:cxnSp>
          <p:nvCxnSpPr>
            <p:cNvPr id="10" name="直線接點 9">
              <a:extLst>
                <a:ext uri="{FF2B5EF4-FFF2-40B4-BE49-F238E27FC236}">
                  <a16:creationId xmlns:a16="http://schemas.microsoft.com/office/drawing/2014/main" id="{CA79FA4A-17EC-1A49-95E2-736122AEFC68}"/>
                </a:ext>
              </a:extLst>
            </p:cNvPr>
            <p:cNvCxnSpPr/>
            <p:nvPr/>
          </p:nvCxnSpPr>
          <p:spPr>
            <a:xfrm>
              <a:off x="0" y="6491102"/>
              <a:ext cx="9143999" cy="0"/>
            </a:xfrm>
            <a:prstGeom prst="line">
              <a:avLst/>
            </a:prstGeom>
            <a:ln w="19050" cmpd="sng">
              <a:solidFill>
                <a:srgbClr val="FFFFFF"/>
              </a:solidFill>
            </a:ln>
          </p:spPr>
          <p:style>
            <a:lnRef idx="2">
              <a:schemeClr val="accent1"/>
            </a:lnRef>
            <a:fillRef idx="0">
              <a:schemeClr val="accent1"/>
            </a:fillRef>
            <a:effectRef idx="1">
              <a:schemeClr val="accent1"/>
            </a:effectRef>
            <a:fontRef idx="minor">
              <a:schemeClr val="tx1"/>
            </a:fontRef>
          </p:style>
        </p:cxnSp>
      </p:grpSp>
      <p:grpSp>
        <p:nvGrpSpPr>
          <p:cNvPr id="13" name="群組 12">
            <a:extLst>
              <a:ext uri="{FF2B5EF4-FFF2-40B4-BE49-F238E27FC236}">
                <a16:creationId xmlns:a16="http://schemas.microsoft.com/office/drawing/2014/main" id="{BB775428-9B56-6D4C-8562-26D2095F35A7}"/>
              </a:ext>
            </a:extLst>
          </p:cNvPr>
          <p:cNvGrpSpPr/>
          <p:nvPr userDrawn="1"/>
        </p:nvGrpSpPr>
        <p:grpSpPr>
          <a:xfrm>
            <a:off x="-16597" y="-41872"/>
            <a:ext cx="9157950" cy="111655"/>
            <a:chOff x="-16597" y="-1"/>
            <a:chExt cx="9157950" cy="111655"/>
          </a:xfrm>
        </p:grpSpPr>
        <p:sp>
          <p:nvSpPr>
            <p:cNvPr id="14" name="矩形 13">
              <a:extLst>
                <a:ext uri="{FF2B5EF4-FFF2-40B4-BE49-F238E27FC236}">
                  <a16:creationId xmlns:a16="http://schemas.microsoft.com/office/drawing/2014/main" id="{7A461000-0A61-5241-BD21-00CD8DB7F9C2}"/>
                </a:ext>
              </a:extLst>
            </p:cNvPr>
            <p:cNvSpPr/>
            <p:nvPr/>
          </p:nvSpPr>
          <p:spPr>
            <a:xfrm rot="10800000" flipV="1">
              <a:off x="5928220" y="39654"/>
              <a:ext cx="3213133" cy="72000"/>
            </a:xfrm>
            <a:prstGeom prst="rect">
              <a:avLst/>
            </a:prstGeom>
            <a:gradFill flip="none" rotWithShape="1">
              <a:gsLst>
                <a:gs pos="0">
                  <a:schemeClr val="accent4">
                    <a:lumMod val="40000"/>
                    <a:lumOff val="60000"/>
                  </a:schemeClr>
                </a:gs>
                <a:gs pos="100000">
                  <a:srgbClr val="FFFFFF">
                    <a:alpha val="0"/>
                  </a:srgbClr>
                </a:gs>
                <a:gs pos="50000">
                  <a:schemeClr val="accent2">
                    <a:lumMod val="75000"/>
                    <a:alpha val="36000"/>
                  </a:schemeClr>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sp>
          <p:nvSpPr>
            <p:cNvPr id="15" name="矩形 14">
              <a:extLst>
                <a:ext uri="{FF2B5EF4-FFF2-40B4-BE49-F238E27FC236}">
                  <a16:creationId xmlns:a16="http://schemas.microsoft.com/office/drawing/2014/main" id="{083FEBF5-26EA-304C-92B2-741013344D54}"/>
                </a:ext>
              </a:extLst>
            </p:cNvPr>
            <p:cNvSpPr/>
            <p:nvPr/>
          </p:nvSpPr>
          <p:spPr>
            <a:xfrm flipV="1">
              <a:off x="-16597" y="-1"/>
              <a:ext cx="5079612" cy="111655"/>
            </a:xfrm>
            <a:prstGeom prst="rect">
              <a:avLst/>
            </a:prstGeom>
            <a:gradFill flip="none" rotWithShape="1">
              <a:gsLst>
                <a:gs pos="0">
                  <a:schemeClr val="accent4">
                    <a:lumMod val="75000"/>
                  </a:schemeClr>
                </a:gs>
                <a:gs pos="100000">
                  <a:schemeClr val="bg1">
                    <a:lumMod val="85000"/>
                    <a:alpha val="0"/>
                  </a:schemeClr>
                </a:gs>
                <a:gs pos="75000">
                  <a:schemeClr val="accent4">
                    <a:lumMod val="40000"/>
                    <a:lumOff val="60000"/>
                    <a:alpha val="39000"/>
                  </a:schemeClr>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grpSp>
    </p:spTree>
    <p:extLst>
      <p:ext uri="{BB962C8B-B14F-4D97-AF65-F5344CB8AC3E}">
        <p14:creationId xmlns:p14="http://schemas.microsoft.com/office/powerpoint/2010/main" val="212161567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1">
            <a:lumMod val="95000"/>
          </a:schemeClr>
        </a:solidFill>
        <a:effectLst/>
      </p:bgPr>
    </p:bg>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E196F94C-3880-974C-A70F-2C3F48CA5907}"/>
              </a:ext>
            </a:extLst>
          </p:cNvPr>
          <p:cNvSpPr>
            <a:spLocks noGrp="1"/>
          </p:cNvSpPr>
          <p:nvPr>
            <p:ph type="dt" sz="half" idx="10"/>
          </p:nvPr>
        </p:nvSpPr>
        <p:spPr/>
        <p:txBody>
          <a:bodyPr/>
          <a:lstStyle/>
          <a:p>
            <a:fld id="{D89324AC-2FDE-8443-BA4D-4CF6B5BD84CA}" type="datetimeFigureOut">
              <a:rPr lang="en-US" smtClean="0"/>
              <a:t>3/7/24</a:t>
            </a:fld>
            <a:endParaRPr lang="en-US"/>
          </a:p>
        </p:txBody>
      </p:sp>
      <p:sp>
        <p:nvSpPr>
          <p:cNvPr id="3" name="頁尾版面配置區 2">
            <a:extLst>
              <a:ext uri="{FF2B5EF4-FFF2-40B4-BE49-F238E27FC236}">
                <a16:creationId xmlns:a16="http://schemas.microsoft.com/office/drawing/2014/main" id="{58276F16-07A1-DC4D-8C80-1944BA50913D}"/>
              </a:ext>
            </a:extLst>
          </p:cNvPr>
          <p:cNvSpPr>
            <a:spLocks noGrp="1"/>
          </p:cNvSpPr>
          <p:nvPr>
            <p:ph type="ftr" sz="quarter" idx="11"/>
          </p:nvPr>
        </p:nvSpPr>
        <p:spPr/>
        <p:txBody>
          <a:bodyPr/>
          <a:lstStyle/>
          <a:p>
            <a:endParaRPr lang="en-US"/>
          </a:p>
        </p:txBody>
      </p:sp>
      <p:sp>
        <p:nvSpPr>
          <p:cNvPr id="4" name="投影片編號版面配置區 3">
            <a:extLst>
              <a:ext uri="{FF2B5EF4-FFF2-40B4-BE49-F238E27FC236}">
                <a16:creationId xmlns:a16="http://schemas.microsoft.com/office/drawing/2014/main" id="{9D44B5DA-A18E-AC43-816B-936B2A5EAD36}"/>
              </a:ext>
            </a:extLst>
          </p:cNvPr>
          <p:cNvSpPr>
            <a:spLocks noGrp="1"/>
          </p:cNvSpPr>
          <p:nvPr>
            <p:ph type="sldNum" sz="quarter" idx="12"/>
          </p:nvPr>
        </p:nvSpPr>
        <p:spPr/>
        <p:txBody>
          <a:bodyPr/>
          <a:lstStyle/>
          <a:p>
            <a:fld id="{D0592F49-B75C-154F-9F7E-B1CE5C246B75}" type="slidenum">
              <a:rPr lang="en-US" smtClean="0"/>
              <a:t>‹#›</a:t>
            </a:fld>
            <a:endParaRPr lang="en-US"/>
          </a:p>
        </p:txBody>
      </p:sp>
      <p:grpSp>
        <p:nvGrpSpPr>
          <p:cNvPr id="5" name="群組 4">
            <a:extLst>
              <a:ext uri="{FF2B5EF4-FFF2-40B4-BE49-F238E27FC236}">
                <a16:creationId xmlns:a16="http://schemas.microsoft.com/office/drawing/2014/main" id="{DCF0F7B8-33E6-AB4F-B177-1E7429A022F9}"/>
              </a:ext>
            </a:extLst>
          </p:cNvPr>
          <p:cNvGrpSpPr/>
          <p:nvPr userDrawn="1"/>
        </p:nvGrpSpPr>
        <p:grpSpPr>
          <a:xfrm>
            <a:off x="0" y="6463188"/>
            <a:ext cx="9144000" cy="434156"/>
            <a:chOff x="0" y="6463188"/>
            <a:chExt cx="9144000" cy="434156"/>
          </a:xfrm>
        </p:grpSpPr>
        <p:sp>
          <p:nvSpPr>
            <p:cNvPr id="6" name="矩形 5">
              <a:extLst>
                <a:ext uri="{FF2B5EF4-FFF2-40B4-BE49-F238E27FC236}">
                  <a16:creationId xmlns:a16="http://schemas.microsoft.com/office/drawing/2014/main" id="{1CDD0DF0-726F-AA47-AFE0-9078F45F5D3B}"/>
                </a:ext>
              </a:extLst>
            </p:cNvPr>
            <p:cNvSpPr/>
            <p:nvPr/>
          </p:nvSpPr>
          <p:spPr>
            <a:xfrm>
              <a:off x="0" y="6463188"/>
              <a:ext cx="9144000" cy="434156"/>
            </a:xfrm>
            <a:prstGeom prst="rect">
              <a:avLst/>
            </a:prstGeom>
            <a:gradFill>
              <a:gsLst>
                <a:gs pos="0">
                  <a:schemeClr val="accent4">
                    <a:lumMod val="50000"/>
                  </a:schemeClr>
                </a:gs>
                <a:gs pos="49000">
                  <a:srgbClr val="613C16"/>
                </a:gs>
                <a:gs pos="100000">
                  <a:srgbClr val="6B412B"/>
                </a:gs>
              </a:gsLst>
            </a:gradFill>
            <a:ln>
              <a:noFill/>
            </a:ln>
          </p:spPr>
          <p:style>
            <a:lnRef idx="0">
              <a:schemeClr val="accent2"/>
            </a:lnRef>
            <a:fillRef idx="3">
              <a:schemeClr val="accent2"/>
            </a:fillRef>
            <a:effectRef idx="3">
              <a:schemeClr val="accent2"/>
            </a:effectRef>
            <a:fontRef idx="minor">
              <a:schemeClr val="lt1"/>
            </a:fontRef>
          </p:style>
          <p:txBody>
            <a:bodyPr rtlCol="0" anchor="ctr"/>
            <a:lstStyle/>
            <a:p>
              <a:pPr algn="ctr"/>
              <a:endParaRPr kumimoji="1" lang="zh-TW" altLang="en-US">
                <a:solidFill>
                  <a:srgbClr val="6B412B"/>
                </a:solidFill>
              </a:endParaRPr>
            </a:p>
          </p:txBody>
        </p:sp>
        <p:grpSp>
          <p:nvGrpSpPr>
            <p:cNvPr id="7" name="群組 6">
              <a:extLst>
                <a:ext uri="{FF2B5EF4-FFF2-40B4-BE49-F238E27FC236}">
                  <a16:creationId xmlns:a16="http://schemas.microsoft.com/office/drawing/2014/main" id="{3623DF7F-16DB-DF44-A6FC-DB041864CC8B}"/>
                </a:ext>
              </a:extLst>
            </p:cNvPr>
            <p:cNvGrpSpPr>
              <a:grpSpLocks noChangeAspect="1"/>
            </p:cNvGrpSpPr>
            <p:nvPr/>
          </p:nvGrpSpPr>
          <p:grpSpPr>
            <a:xfrm>
              <a:off x="110440" y="6573636"/>
              <a:ext cx="6642213" cy="215999"/>
              <a:chOff x="189953" y="266412"/>
              <a:chExt cx="9253893" cy="300939"/>
            </a:xfrm>
          </p:grpSpPr>
          <p:pic>
            <p:nvPicPr>
              <p:cNvPr id="10" name="圖片 9">
                <a:extLst>
                  <a:ext uri="{FF2B5EF4-FFF2-40B4-BE49-F238E27FC236}">
                    <a16:creationId xmlns:a16="http://schemas.microsoft.com/office/drawing/2014/main" id="{24286873-E1F7-E149-A871-B2BD0706C9A3}"/>
                  </a:ext>
                </a:extLst>
              </p:cNvPr>
              <p:cNvPicPr>
                <a:picLocks noChangeAspect="1"/>
              </p:cNvPicPr>
              <p:nvPr/>
            </p:nvPicPr>
            <p:blipFill>
              <a:blip r:embed="rId2">
                <a:alphaModFix amt="31000"/>
                <a:duotone>
                  <a:schemeClr val="accent2">
                    <a:shade val="45000"/>
                    <a:satMod val="135000"/>
                  </a:schemeClr>
                  <a:prstClr val="white"/>
                </a:duotone>
              </a:blip>
              <a:stretch>
                <a:fillRect/>
              </a:stretch>
            </p:blipFill>
            <p:spPr>
              <a:xfrm>
                <a:off x="189953" y="266412"/>
                <a:ext cx="4557649" cy="300013"/>
              </a:xfrm>
              <a:prstGeom prst="rect">
                <a:avLst/>
              </a:prstGeom>
            </p:spPr>
          </p:pic>
          <p:pic>
            <p:nvPicPr>
              <p:cNvPr id="11" name="圖片 10">
                <a:extLst>
                  <a:ext uri="{FF2B5EF4-FFF2-40B4-BE49-F238E27FC236}">
                    <a16:creationId xmlns:a16="http://schemas.microsoft.com/office/drawing/2014/main" id="{06F028E5-3AC5-F047-8020-A4BF735A1207}"/>
                  </a:ext>
                </a:extLst>
              </p:cNvPr>
              <p:cNvPicPr>
                <a:picLocks noChangeAspect="1"/>
              </p:cNvPicPr>
              <p:nvPr/>
            </p:nvPicPr>
            <p:blipFill>
              <a:blip r:embed="rId2">
                <a:alphaModFix amt="31000"/>
                <a:duotone>
                  <a:schemeClr val="accent2">
                    <a:shade val="45000"/>
                    <a:satMod val="135000"/>
                  </a:schemeClr>
                  <a:prstClr val="white"/>
                </a:duotone>
              </a:blip>
              <a:stretch>
                <a:fillRect/>
              </a:stretch>
            </p:blipFill>
            <p:spPr>
              <a:xfrm rot="10800000">
                <a:off x="4886197" y="267338"/>
                <a:ext cx="4557649" cy="300013"/>
              </a:xfrm>
              <a:prstGeom prst="rect">
                <a:avLst/>
              </a:prstGeom>
            </p:spPr>
          </p:pic>
        </p:grpSp>
        <p:pic>
          <p:nvPicPr>
            <p:cNvPr id="8" name="圖片 7">
              <a:extLst>
                <a:ext uri="{FF2B5EF4-FFF2-40B4-BE49-F238E27FC236}">
                  <a16:creationId xmlns:a16="http://schemas.microsoft.com/office/drawing/2014/main" id="{BD4C323B-0CA9-D644-B33B-EDB6690C159C}"/>
                </a:ext>
              </a:extLst>
            </p:cNvPr>
            <p:cNvPicPr>
              <a:picLocks noChangeAspect="1"/>
            </p:cNvPicPr>
            <p:nvPr/>
          </p:nvPicPr>
          <p:blipFill>
            <a:blip r:embed="rId2">
              <a:alphaModFix amt="31000"/>
              <a:duotone>
                <a:prstClr val="black"/>
                <a:schemeClr val="accent2">
                  <a:tint val="45000"/>
                  <a:satMod val="400000"/>
                </a:schemeClr>
              </a:duotone>
            </a:blip>
            <a:stretch>
              <a:fillRect/>
            </a:stretch>
          </p:blipFill>
          <p:spPr>
            <a:xfrm rot="10800000">
              <a:off x="6419532" y="6609635"/>
              <a:ext cx="2724467" cy="179335"/>
            </a:xfrm>
            <a:prstGeom prst="rect">
              <a:avLst/>
            </a:prstGeom>
          </p:spPr>
        </p:pic>
        <p:cxnSp>
          <p:nvCxnSpPr>
            <p:cNvPr id="9" name="直線接點 8">
              <a:extLst>
                <a:ext uri="{FF2B5EF4-FFF2-40B4-BE49-F238E27FC236}">
                  <a16:creationId xmlns:a16="http://schemas.microsoft.com/office/drawing/2014/main" id="{E5C942C5-892A-DA49-8A51-42B85383E443}"/>
                </a:ext>
              </a:extLst>
            </p:cNvPr>
            <p:cNvCxnSpPr/>
            <p:nvPr/>
          </p:nvCxnSpPr>
          <p:spPr>
            <a:xfrm>
              <a:off x="0" y="6491102"/>
              <a:ext cx="9143999" cy="0"/>
            </a:xfrm>
            <a:prstGeom prst="line">
              <a:avLst/>
            </a:prstGeom>
            <a:ln w="19050" cmpd="sng">
              <a:solidFill>
                <a:srgbClr val="FFFFFF"/>
              </a:solidFill>
            </a:ln>
          </p:spPr>
          <p:style>
            <a:lnRef idx="2">
              <a:schemeClr val="accent1"/>
            </a:lnRef>
            <a:fillRef idx="0">
              <a:schemeClr val="accent1"/>
            </a:fillRef>
            <a:effectRef idx="1">
              <a:schemeClr val="accent1"/>
            </a:effectRef>
            <a:fontRef idx="minor">
              <a:schemeClr val="tx1"/>
            </a:fontRef>
          </p:style>
        </p:cxnSp>
      </p:grpSp>
      <p:grpSp>
        <p:nvGrpSpPr>
          <p:cNvPr id="12" name="群組 11">
            <a:extLst>
              <a:ext uri="{FF2B5EF4-FFF2-40B4-BE49-F238E27FC236}">
                <a16:creationId xmlns:a16="http://schemas.microsoft.com/office/drawing/2014/main" id="{CF9A52B6-C7EC-7D4E-8E9B-2192FC40EE20}"/>
              </a:ext>
            </a:extLst>
          </p:cNvPr>
          <p:cNvGrpSpPr/>
          <p:nvPr userDrawn="1"/>
        </p:nvGrpSpPr>
        <p:grpSpPr>
          <a:xfrm>
            <a:off x="-16597" y="-41872"/>
            <a:ext cx="9157950" cy="111655"/>
            <a:chOff x="-16597" y="-1"/>
            <a:chExt cx="9157950" cy="111655"/>
          </a:xfrm>
        </p:grpSpPr>
        <p:sp>
          <p:nvSpPr>
            <p:cNvPr id="13" name="矩形 12">
              <a:extLst>
                <a:ext uri="{FF2B5EF4-FFF2-40B4-BE49-F238E27FC236}">
                  <a16:creationId xmlns:a16="http://schemas.microsoft.com/office/drawing/2014/main" id="{1F71359E-CC2D-7448-A800-B699B48AC7FA}"/>
                </a:ext>
              </a:extLst>
            </p:cNvPr>
            <p:cNvSpPr/>
            <p:nvPr/>
          </p:nvSpPr>
          <p:spPr>
            <a:xfrm rot="10800000" flipV="1">
              <a:off x="5928220" y="39654"/>
              <a:ext cx="3213133" cy="72000"/>
            </a:xfrm>
            <a:prstGeom prst="rect">
              <a:avLst/>
            </a:prstGeom>
            <a:gradFill flip="none" rotWithShape="1">
              <a:gsLst>
                <a:gs pos="0">
                  <a:schemeClr val="accent4">
                    <a:lumMod val="40000"/>
                    <a:lumOff val="60000"/>
                  </a:schemeClr>
                </a:gs>
                <a:gs pos="100000">
                  <a:srgbClr val="FFFFFF">
                    <a:alpha val="0"/>
                  </a:srgbClr>
                </a:gs>
                <a:gs pos="50000">
                  <a:schemeClr val="accent2">
                    <a:lumMod val="75000"/>
                    <a:alpha val="36000"/>
                  </a:schemeClr>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sp>
          <p:nvSpPr>
            <p:cNvPr id="14" name="矩形 13">
              <a:extLst>
                <a:ext uri="{FF2B5EF4-FFF2-40B4-BE49-F238E27FC236}">
                  <a16:creationId xmlns:a16="http://schemas.microsoft.com/office/drawing/2014/main" id="{C6B050D5-A468-9645-AD8F-38E64F3EB374}"/>
                </a:ext>
              </a:extLst>
            </p:cNvPr>
            <p:cNvSpPr/>
            <p:nvPr/>
          </p:nvSpPr>
          <p:spPr>
            <a:xfrm flipV="1">
              <a:off x="-16597" y="-1"/>
              <a:ext cx="5079612" cy="111655"/>
            </a:xfrm>
            <a:prstGeom prst="rect">
              <a:avLst/>
            </a:prstGeom>
            <a:gradFill flip="none" rotWithShape="1">
              <a:gsLst>
                <a:gs pos="0">
                  <a:schemeClr val="accent4">
                    <a:lumMod val="75000"/>
                  </a:schemeClr>
                </a:gs>
                <a:gs pos="100000">
                  <a:schemeClr val="bg1">
                    <a:lumMod val="85000"/>
                    <a:alpha val="0"/>
                  </a:schemeClr>
                </a:gs>
                <a:gs pos="75000">
                  <a:schemeClr val="accent4">
                    <a:lumMod val="40000"/>
                    <a:lumOff val="60000"/>
                    <a:alpha val="39000"/>
                  </a:schemeClr>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grpSp>
    </p:spTree>
    <p:extLst>
      <p:ext uri="{BB962C8B-B14F-4D97-AF65-F5344CB8AC3E}">
        <p14:creationId xmlns:p14="http://schemas.microsoft.com/office/powerpoint/2010/main" val="33596579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標題投影片">
    <p:bg>
      <p:bgRef idx="1001">
        <a:schemeClr val="bg1"/>
      </p:bgRef>
    </p:bg>
    <p:spTree>
      <p:nvGrpSpPr>
        <p:cNvPr id="1" name=""/>
        <p:cNvGrpSpPr/>
        <p:nvPr/>
      </p:nvGrpSpPr>
      <p:grpSpPr>
        <a:xfrm>
          <a:off x="0" y="0"/>
          <a:ext cx="0" cy="0"/>
          <a:chOff x="0" y="0"/>
          <a:chExt cx="0" cy="0"/>
        </a:xfrm>
      </p:grpSpPr>
      <p:pic>
        <p:nvPicPr>
          <p:cNvPr id="11" name="圖片 10">
            <a:extLst>
              <a:ext uri="{FF2B5EF4-FFF2-40B4-BE49-F238E27FC236}">
                <a16:creationId xmlns:a16="http://schemas.microsoft.com/office/drawing/2014/main" id="{342E3CD1-E460-5E4C-8B3B-539678982329}"/>
              </a:ext>
            </a:extLst>
          </p:cNvPr>
          <p:cNvPicPr>
            <a:picLocks noChangeAspect="1"/>
          </p:cNvPicPr>
          <p:nvPr userDrawn="1"/>
        </p:nvPicPr>
        <p:blipFill>
          <a:blip r:embed="rId2" cstate="hqprint">
            <a:alphaModFix amt="43000"/>
            <a:extLst>
              <a:ext uri="{28A0092B-C50C-407E-A947-70E740481C1C}">
                <a14:useLocalDpi xmlns:a14="http://schemas.microsoft.com/office/drawing/2010/main"/>
              </a:ext>
            </a:extLst>
          </a:blip>
          <a:stretch>
            <a:fillRect/>
          </a:stretch>
        </p:blipFill>
        <p:spPr>
          <a:xfrm>
            <a:off x="0" y="0"/>
            <a:ext cx="9144000" cy="6858000"/>
          </a:xfrm>
          <a:prstGeom prst="rect">
            <a:avLst/>
          </a:prstGeom>
          <a:solidFill>
            <a:schemeClr val="tx1">
              <a:lumMod val="95000"/>
              <a:lumOff val="5000"/>
            </a:schemeClr>
          </a:solidFill>
        </p:spPr>
      </p:pic>
      <p:sp>
        <p:nvSpPr>
          <p:cNvPr id="2" name="標題 1">
            <a:extLst>
              <a:ext uri="{FF2B5EF4-FFF2-40B4-BE49-F238E27FC236}">
                <a16:creationId xmlns:a16="http://schemas.microsoft.com/office/drawing/2014/main" id="{3C28546A-D34C-B945-A6CB-40A39E2F63D8}"/>
              </a:ext>
            </a:extLst>
          </p:cNvPr>
          <p:cNvSpPr>
            <a:spLocks noGrp="1"/>
          </p:cNvSpPr>
          <p:nvPr>
            <p:ph type="ctrTitle"/>
          </p:nvPr>
        </p:nvSpPr>
        <p:spPr>
          <a:xfrm>
            <a:off x="1143000" y="1122363"/>
            <a:ext cx="6858000" cy="2387600"/>
          </a:xfrm>
        </p:spPr>
        <p:txBody>
          <a:bodyPr anchor="b">
            <a:normAutofit/>
          </a:bodyPr>
          <a:lstStyle>
            <a:lvl1pPr algn="ctr">
              <a:defRPr sz="4000">
                <a:solidFill>
                  <a:schemeClr val="bg1">
                    <a:lumMod val="85000"/>
                  </a:schemeClr>
                </a:solidFill>
              </a:defRPr>
            </a:lvl1pPr>
          </a:lstStyle>
          <a:p>
            <a:r>
              <a:rPr lang="zh-TW" altLang="en-US" dirty="0"/>
              <a:t>按一下以編輯母片標題樣式</a:t>
            </a:r>
            <a:endParaRPr lang="en-US" dirty="0"/>
          </a:p>
        </p:txBody>
      </p:sp>
      <p:sp>
        <p:nvSpPr>
          <p:cNvPr id="3" name="副標題 2">
            <a:extLst>
              <a:ext uri="{FF2B5EF4-FFF2-40B4-BE49-F238E27FC236}">
                <a16:creationId xmlns:a16="http://schemas.microsoft.com/office/drawing/2014/main" id="{02EC1CC5-89BF-2A4F-94A0-65005E1830EF}"/>
              </a:ext>
            </a:extLst>
          </p:cNvPr>
          <p:cNvSpPr>
            <a:spLocks noGrp="1"/>
          </p:cNvSpPr>
          <p:nvPr>
            <p:ph type="subTitle" idx="1"/>
          </p:nvPr>
        </p:nvSpPr>
        <p:spPr>
          <a:xfrm>
            <a:off x="1143000" y="3602038"/>
            <a:ext cx="6858000" cy="1655762"/>
          </a:xfrm>
        </p:spPr>
        <p:txBody>
          <a:bodyPr/>
          <a:lstStyle>
            <a:lvl1pPr marL="0" indent="0" algn="ctr">
              <a:buNone/>
              <a:defRPr sz="1800">
                <a:solidFill>
                  <a:schemeClr val="accent4">
                    <a:lumMod val="60000"/>
                    <a:lumOff val="40000"/>
                  </a:schemeClr>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TW" altLang="en-US" dirty="0"/>
              <a:t>按一下以編輯母片子標題樣式</a:t>
            </a:r>
            <a:endParaRPr lang="en-US" dirty="0"/>
          </a:p>
        </p:txBody>
      </p:sp>
      <p:sp>
        <p:nvSpPr>
          <p:cNvPr id="4" name="日期版面配置區 3">
            <a:extLst>
              <a:ext uri="{FF2B5EF4-FFF2-40B4-BE49-F238E27FC236}">
                <a16:creationId xmlns:a16="http://schemas.microsoft.com/office/drawing/2014/main" id="{EEFCF7DF-C4D5-C143-BE83-1512DEF4AB20}"/>
              </a:ext>
            </a:extLst>
          </p:cNvPr>
          <p:cNvSpPr>
            <a:spLocks noGrp="1"/>
          </p:cNvSpPr>
          <p:nvPr>
            <p:ph type="dt" sz="half" idx="10"/>
          </p:nvPr>
        </p:nvSpPr>
        <p:spPr/>
        <p:txBody>
          <a:bodyPr/>
          <a:lstStyle/>
          <a:p>
            <a:fld id="{1B6FF8FA-3424-4F49-8B38-895832CADF5C}" type="datetimeFigureOut">
              <a:rPr lang="en-US" smtClean="0"/>
              <a:t>3/7/24</a:t>
            </a:fld>
            <a:endParaRPr lang="en-US"/>
          </a:p>
        </p:txBody>
      </p:sp>
      <p:sp>
        <p:nvSpPr>
          <p:cNvPr id="5" name="頁尾版面配置區 4">
            <a:extLst>
              <a:ext uri="{FF2B5EF4-FFF2-40B4-BE49-F238E27FC236}">
                <a16:creationId xmlns:a16="http://schemas.microsoft.com/office/drawing/2014/main" id="{CDA72482-F973-A84D-8A97-575788A0BA82}"/>
              </a:ext>
            </a:extLst>
          </p:cNvPr>
          <p:cNvSpPr>
            <a:spLocks noGrp="1"/>
          </p:cNvSpPr>
          <p:nvPr>
            <p:ph type="ftr" sz="quarter" idx="11"/>
          </p:nvPr>
        </p:nvSpPr>
        <p:spPr/>
        <p:txBody>
          <a:bodyPr/>
          <a:lstStyle/>
          <a:p>
            <a:endParaRPr lang="en-US"/>
          </a:p>
        </p:txBody>
      </p:sp>
      <p:sp>
        <p:nvSpPr>
          <p:cNvPr id="6" name="投影片編號版面配置區 5">
            <a:extLst>
              <a:ext uri="{FF2B5EF4-FFF2-40B4-BE49-F238E27FC236}">
                <a16:creationId xmlns:a16="http://schemas.microsoft.com/office/drawing/2014/main" id="{499F0712-2439-E341-980B-05EA400E2C48}"/>
              </a:ext>
            </a:extLst>
          </p:cNvPr>
          <p:cNvSpPr>
            <a:spLocks noGrp="1"/>
          </p:cNvSpPr>
          <p:nvPr>
            <p:ph type="sldNum" sz="quarter" idx="12"/>
          </p:nvPr>
        </p:nvSpPr>
        <p:spPr/>
        <p:txBody>
          <a:bodyPr/>
          <a:lstStyle/>
          <a:p>
            <a:fld id="{6290ACBC-888C-2241-A8FA-02DCDDF19F71}" type="slidenum">
              <a:rPr lang="en-US" smtClean="0"/>
              <a:t>‹#›</a:t>
            </a:fld>
            <a:endParaRPr lang="en-US"/>
          </a:p>
        </p:txBody>
      </p:sp>
    </p:spTree>
    <p:extLst>
      <p:ext uri="{BB962C8B-B14F-4D97-AF65-F5344CB8AC3E}">
        <p14:creationId xmlns:p14="http://schemas.microsoft.com/office/powerpoint/2010/main" val="2548495755"/>
      </p:ext>
    </p:extLst>
  </p:cSld>
  <p:clrMapOvr>
    <a:overrideClrMapping bg1="lt1" tx1="dk1" bg2="lt2" tx2="dk2" accent1="accent1" accent2="accent2" accent3="accent3" accent4="accent4" accent5="accent5" accent6="accent6" hlink="hlink" folHlink="folHlink"/>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E04AE33-6527-7E40-B227-C195A0CC9218}"/>
              </a:ext>
            </a:extLst>
          </p:cNvPr>
          <p:cNvSpPr>
            <a:spLocks noGrp="1"/>
          </p:cNvSpPr>
          <p:nvPr>
            <p:ph type="title"/>
          </p:nvPr>
        </p:nvSpPr>
        <p:spPr>
          <a:xfrm>
            <a:off x="630238" y="457200"/>
            <a:ext cx="2949575" cy="1600200"/>
          </a:xfrm>
        </p:spPr>
        <p:txBody>
          <a:bodyPr anchor="b"/>
          <a:lstStyle>
            <a:lvl1pPr>
              <a:defRPr sz="3200"/>
            </a:lvl1pPr>
          </a:lstStyle>
          <a:p>
            <a:r>
              <a:rPr lang="zh-TW" altLang="en-US"/>
              <a:t>按一下以編輯母片標題樣式</a:t>
            </a:r>
            <a:endParaRPr lang="en-US"/>
          </a:p>
        </p:txBody>
      </p:sp>
      <p:sp>
        <p:nvSpPr>
          <p:cNvPr id="3" name="內容版面配置區 2">
            <a:extLst>
              <a:ext uri="{FF2B5EF4-FFF2-40B4-BE49-F238E27FC236}">
                <a16:creationId xmlns:a16="http://schemas.microsoft.com/office/drawing/2014/main" id="{24B70734-F578-2840-B8E6-0BB324C59A2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r>
              <a:rPr lang="zh-TW" altLang="en-US"/>
              <a:t>編輯母片文字樣式
第二層
第三層
第四層
第五層</a:t>
            </a:r>
            <a:endParaRPr lang="en-US"/>
          </a:p>
        </p:txBody>
      </p:sp>
      <p:sp>
        <p:nvSpPr>
          <p:cNvPr id="4" name="文字版面配置區 3">
            <a:extLst>
              <a:ext uri="{FF2B5EF4-FFF2-40B4-BE49-F238E27FC236}">
                <a16:creationId xmlns:a16="http://schemas.microsoft.com/office/drawing/2014/main" id="{0AA2FBC7-4890-1741-B49F-BF9166D8D71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TW" altLang="en-US"/>
              <a:t>編輯母片文字樣式
第二層
第三層
第四層
第五層</a:t>
            </a:r>
            <a:endParaRPr lang="en-US"/>
          </a:p>
        </p:txBody>
      </p:sp>
      <p:sp>
        <p:nvSpPr>
          <p:cNvPr id="5" name="日期版面配置區 4">
            <a:extLst>
              <a:ext uri="{FF2B5EF4-FFF2-40B4-BE49-F238E27FC236}">
                <a16:creationId xmlns:a16="http://schemas.microsoft.com/office/drawing/2014/main" id="{971D3489-1821-CE4C-A207-A90F2500B3CF}"/>
              </a:ext>
            </a:extLst>
          </p:cNvPr>
          <p:cNvSpPr>
            <a:spLocks noGrp="1"/>
          </p:cNvSpPr>
          <p:nvPr>
            <p:ph type="dt" sz="half" idx="10"/>
          </p:nvPr>
        </p:nvSpPr>
        <p:spPr/>
        <p:txBody>
          <a:bodyPr/>
          <a:lstStyle/>
          <a:p>
            <a:fld id="{D89324AC-2FDE-8443-BA4D-4CF6B5BD84CA}" type="datetimeFigureOut">
              <a:rPr lang="en-US" smtClean="0"/>
              <a:t>3/7/24</a:t>
            </a:fld>
            <a:endParaRPr lang="en-US"/>
          </a:p>
        </p:txBody>
      </p:sp>
      <p:sp>
        <p:nvSpPr>
          <p:cNvPr id="6" name="頁尾版面配置區 5">
            <a:extLst>
              <a:ext uri="{FF2B5EF4-FFF2-40B4-BE49-F238E27FC236}">
                <a16:creationId xmlns:a16="http://schemas.microsoft.com/office/drawing/2014/main" id="{065B692D-DE5E-F44F-BB13-7E1DD36A4297}"/>
              </a:ext>
            </a:extLst>
          </p:cNvPr>
          <p:cNvSpPr>
            <a:spLocks noGrp="1"/>
          </p:cNvSpPr>
          <p:nvPr>
            <p:ph type="ftr" sz="quarter" idx="11"/>
          </p:nvPr>
        </p:nvSpPr>
        <p:spPr/>
        <p:txBody>
          <a:bodyPr/>
          <a:lstStyle/>
          <a:p>
            <a:endParaRPr lang="en-US"/>
          </a:p>
        </p:txBody>
      </p:sp>
      <p:sp>
        <p:nvSpPr>
          <p:cNvPr id="7" name="投影片編號版面配置區 6">
            <a:extLst>
              <a:ext uri="{FF2B5EF4-FFF2-40B4-BE49-F238E27FC236}">
                <a16:creationId xmlns:a16="http://schemas.microsoft.com/office/drawing/2014/main" id="{4914005C-AD1B-2043-922A-F40C57B2DFA2}"/>
              </a:ext>
            </a:extLst>
          </p:cNvPr>
          <p:cNvSpPr>
            <a:spLocks noGrp="1"/>
          </p:cNvSpPr>
          <p:nvPr>
            <p:ph type="sldNum" sz="quarter" idx="12"/>
          </p:nvPr>
        </p:nvSpPr>
        <p:spPr/>
        <p:txBody>
          <a:bodyPr/>
          <a:lstStyle/>
          <a:p>
            <a:fld id="{D0592F49-B75C-154F-9F7E-B1CE5C246B75}" type="slidenum">
              <a:rPr lang="en-US" smtClean="0"/>
              <a:t>‹#›</a:t>
            </a:fld>
            <a:endParaRPr lang="en-US"/>
          </a:p>
        </p:txBody>
      </p:sp>
    </p:spTree>
    <p:extLst>
      <p:ext uri="{BB962C8B-B14F-4D97-AF65-F5344CB8AC3E}">
        <p14:creationId xmlns:p14="http://schemas.microsoft.com/office/powerpoint/2010/main" val="261143731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A541B82-21B9-9C46-AEA7-638D06C1177F}"/>
              </a:ext>
            </a:extLst>
          </p:cNvPr>
          <p:cNvSpPr>
            <a:spLocks noGrp="1"/>
          </p:cNvSpPr>
          <p:nvPr>
            <p:ph type="title"/>
          </p:nvPr>
        </p:nvSpPr>
        <p:spPr>
          <a:xfrm>
            <a:off x="630238" y="457200"/>
            <a:ext cx="2949575" cy="1600200"/>
          </a:xfrm>
        </p:spPr>
        <p:txBody>
          <a:bodyPr anchor="b"/>
          <a:lstStyle>
            <a:lvl1pPr>
              <a:defRPr sz="3200"/>
            </a:lvl1pPr>
          </a:lstStyle>
          <a:p>
            <a:r>
              <a:rPr lang="zh-TW" altLang="en-US"/>
              <a:t>按一下以編輯母片標題樣式</a:t>
            </a:r>
            <a:endParaRPr lang="en-US"/>
          </a:p>
        </p:txBody>
      </p:sp>
      <p:sp>
        <p:nvSpPr>
          <p:cNvPr id="3" name="圖片版面配置區 2">
            <a:extLst>
              <a:ext uri="{FF2B5EF4-FFF2-40B4-BE49-F238E27FC236}">
                <a16:creationId xmlns:a16="http://schemas.microsoft.com/office/drawing/2014/main" id="{6305BC36-D1D8-6E48-ABF9-DE13389D3FC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文字版面配置區 3">
            <a:extLst>
              <a:ext uri="{FF2B5EF4-FFF2-40B4-BE49-F238E27FC236}">
                <a16:creationId xmlns:a16="http://schemas.microsoft.com/office/drawing/2014/main" id="{F693A688-6C50-FE44-BB88-CCDB2749C32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TW" altLang="en-US"/>
              <a:t>編輯母片文字樣式
第二層
第三層
第四層
第五層</a:t>
            </a:r>
            <a:endParaRPr lang="en-US"/>
          </a:p>
        </p:txBody>
      </p:sp>
      <p:sp>
        <p:nvSpPr>
          <p:cNvPr id="5" name="日期版面配置區 4">
            <a:extLst>
              <a:ext uri="{FF2B5EF4-FFF2-40B4-BE49-F238E27FC236}">
                <a16:creationId xmlns:a16="http://schemas.microsoft.com/office/drawing/2014/main" id="{9AFF0C48-D099-3F45-A428-21955A9019C9}"/>
              </a:ext>
            </a:extLst>
          </p:cNvPr>
          <p:cNvSpPr>
            <a:spLocks noGrp="1"/>
          </p:cNvSpPr>
          <p:nvPr>
            <p:ph type="dt" sz="half" idx="10"/>
          </p:nvPr>
        </p:nvSpPr>
        <p:spPr/>
        <p:txBody>
          <a:bodyPr/>
          <a:lstStyle/>
          <a:p>
            <a:fld id="{D89324AC-2FDE-8443-BA4D-4CF6B5BD84CA}" type="datetimeFigureOut">
              <a:rPr lang="en-US" smtClean="0"/>
              <a:t>3/7/24</a:t>
            </a:fld>
            <a:endParaRPr lang="en-US"/>
          </a:p>
        </p:txBody>
      </p:sp>
      <p:sp>
        <p:nvSpPr>
          <p:cNvPr id="6" name="頁尾版面配置區 5">
            <a:extLst>
              <a:ext uri="{FF2B5EF4-FFF2-40B4-BE49-F238E27FC236}">
                <a16:creationId xmlns:a16="http://schemas.microsoft.com/office/drawing/2014/main" id="{18F12AEC-6BA7-574F-B84F-6CC4CC936531}"/>
              </a:ext>
            </a:extLst>
          </p:cNvPr>
          <p:cNvSpPr>
            <a:spLocks noGrp="1"/>
          </p:cNvSpPr>
          <p:nvPr>
            <p:ph type="ftr" sz="quarter" idx="11"/>
          </p:nvPr>
        </p:nvSpPr>
        <p:spPr/>
        <p:txBody>
          <a:bodyPr/>
          <a:lstStyle/>
          <a:p>
            <a:endParaRPr lang="en-US"/>
          </a:p>
        </p:txBody>
      </p:sp>
      <p:sp>
        <p:nvSpPr>
          <p:cNvPr id="7" name="投影片編號版面配置區 6">
            <a:extLst>
              <a:ext uri="{FF2B5EF4-FFF2-40B4-BE49-F238E27FC236}">
                <a16:creationId xmlns:a16="http://schemas.microsoft.com/office/drawing/2014/main" id="{71FA49D8-BC46-FB41-81FE-1387405E5497}"/>
              </a:ext>
            </a:extLst>
          </p:cNvPr>
          <p:cNvSpPr>
            <a:spLocks noGrp="1"/>
          </p:cNvSpPr>
          <p:nvPr>
            <p:ph type="sldNum" sz="quarter" idx="12"/>
          </p:nvPr>
        </p:nvSpPr>
        <p:spPr/>
        <p:txBody>
          <a:bodyPr/>
          <a:lstStyle/>
          <a:p>
            <a:fld id="{D0592F49-B75C-154F-9F7E-B1CE5C246B75}" type="slidenum">
              <a:rPr lang="en-US" smtClean="0"/>
              <a:t>‹#›</a:t>
            </a:fld>
            <a:endParaRPr lang="en-US"/>
          </a:p>
        </p:txBody>
      </p:sp>
    </p:spTree>
    <p:extLst>
      <p:ext uri="{BB962C8B-B14F-4D97-AF65-F5344CB8AC3E}">
        <p14:creationId xmlns:p14="http://schemas.microsoft.com/office/powerpoint/2010/main" val="397240572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CEA7C27-0F50-6346-91E6-8C8A00FFD996}"/>
              </a:ext>
            </a:extLst>
          </p:cNvPr>
          <p:cNvSpPr>
            <a:spLocks noGrp="1"/>
          </p:cNvSpPr>
          <p:nvPr>
            <p:ph type="title"/>
          </p:nvPr>
        </p:nvSpPr>
        <p:spPr/>
        <p:txBody>
          <a:bodyPr/>
          <a:lstStyle/>
          <a:p>
            <a:r>
              <a:rPr lang="zh-TW" altLang="en-US"/>
              <a:t>按一下以編輯母片標題樣式</a:t>
            </a:r>
            <a:endParaRPr lang="en-US"/>
          </a:p>
        </p:txBody>
      </p:sp>
      <p:sp>
        <p:nvSpPr>
          <p:cNvPr id="3" name="直排文字版面配置區 2">
            <a:extLst>
              <a:ext uri="{FF2B5EF4-FFF2-40B4-BE49-F238E27FC236}">
                <a16:creationId xmlns:a16="http://schemas.microsoft.com/office/drawing/2014/main" id="{1A36896F-71AF-A743-AB1C-4D02729710F5}"/>
              </a:ext>
            </a:extLst>
          </p:cNvPr>
          <p:cNvSpPr>
            <a:spLocks noGrp="1"/>
          </p:cNvSpPr>
          <p:nvPr>
            <p:ph type="body" orient="vert" idx="1"/>
          </p:nvPr>
        </p:nvSpPr>
        <p:spPr/>
        <p:txBody>
          <a:bodyPr vert="eaVert"/>
          <a:lstStyle/>
          <a:p>
            <a:r>
              <a:rPr lang="zh-TW" altLang="en-US"/>
              <a:t>編輯母片文字樣式
第二層
第三層
第四層
第五層</a:t>
            </a:r>
            <a:endParaRPr lang="en-US"/>
          </a:p>
        </p:txBody>
      </p:sp>
      <p:sp>
        <p:nvSpPr>
          <p:cNvPr id="4" name="日期版面配置區 3">
            <a:extLst>
              <a:ext uri="{FF2B5EF4-FFF2-40B4-BE49-F238E27FC236}">
                <a16:creationId xmlns:a16="http://schemas.microsoft.com/office/drawing/2014/main" id="{1BF88164-635F-F949-8DBB-EF793E123E5E}"/>
              </a:ext>
            </a:extLst>
          </p:cNvPr>
          <p:cNvSpPr>
            <a:spLocks noGrp="1"/>
          </p:cNvSpPr>
          <p:nvPr>
            <p:ph type="dt" sz="half" idx="10"/>
          </p:nvPr>
        </p:nvSpPr>
        <p:spPr/>
        <p:txBody>
          <a:bodyPr/>
          <a:lstStyle/>
          <a:p>
            <a:fld id="{D89324AC-2FDE-8443-BA4D-4CF6B5BD84CA}" type="datetimeFigureOut">
              <a:rPr lang="en-US" smtClean="0"/>
              <a:t>3/7/24</a:t>
            </a:fld>
            <a:endParaRPr lang="en-US"/>
          </a:p>
        </p:txBody>
      </p:sp>
      <p:sp>
        <p:nvSpPr>
          <p:cNvPr id="5" name="頁尾版面配置區 4">
            <a:extLst>
              <a:ext uri="{FF2B5EF4-FFF2-40B4-BE49-F238E27FC236}">
                <a16:creationId xmlns:a16="http://schemas.microsoft.com/office/drawing/2014/main" id="{946D10BC-94AA-954F-9AE0-90A8D02A3A13}"/>
              </a:ext>
            </a:extLst>
          </p:cNvPr>
          <p:cNvSpPr>
            <a:spLocks noGrp="1"/>
          </p:cNvSpPr>
          <p:nvPr>
            <p:ph type="ftr" sz="quarter" idx="11"/>
          </p:nvPr>
        </p:nvSpPr>
        <p:spPr/>
        <p:txBody>
          <a:bodyPr/>
          <a:lstStyle/>
          <a:p>
            <a:endParaRPr lang="en-US"/>
          </a:p>
        </p:txBody>
      </p:sp>
      <p:sp>
        <p:nvSpPr>
          <p:cNvPr id="6" name="投影片編號版面配置區 5">
            <a:extLst>
              <a:ext uri="{FF2B5EF4-FFF2-40B4-BE49-F238E27FC236}">
                <a16:creationId xmlns:a16="http://schemas.microsoft.com/office/drawing/2014/main" id="{F3430F70-A5D1-B34A-BE84-736B4D57749F}"/>
              </a:ext>
            </a:extLst>
          </p:cNvPr>
          <p:cNvSpPr>
            <a:spLocks noGrp="1"/>
          </p:cNvSpPr>
          <p:nvPr>
            <p:ph type="sldNum" sz="quarter" idx="12"/>
          </p:nvPr>
        </p:nvSpPr>
        <p:spPr/>
        <p:txBody>
          <a:bodyPr/>
          <a:lstStyle/>
          <a:p>
            <a:fld id="{D0592F49-B75C-154F-9F7E-B1CE5C246B75}" type="slidenum">
              <a:rPr lang="en-US" smtClean="0"/>
              <a:t>‹#›</a:t>
            </a:fld>
            <a:endParaRPr lang="en-US"/>
          </a:p>
        </p:txBody>
      </p:sp>
    </p:spTree>
    <p:extLst>
      <p:ext uri="{BB962C8B-B14F-4D97-AF65-F5344CB8AC3E}">
        <p14:creationId xmlns:p14="http://schemas.microsoft.com/office/powerpoint/2010/main" val="30789455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4E2F0BC4-9632-D145-AB1B-D22818EE0859}"/>
              </a:ext>
            </a:extLst>
          </p:cNvPr>
          <p:cNvSpPr>
            <a:spLocks noGrp="1"/>
          </p:cNvSpPr>
          <p:nvPr>
            <p:ph type="title" orient="vert"/>
          </p:nvPr>
        </p:nvSpPr>
        <p:spPr>
          <a:xfrm>
            <a:off x="6543675" y="365125"/>
            <a:ext cx="1971675" cy="5811838"/>
          </a:xfrm>
        </p:spPr>
        <p:txBody>
          <a:bodyPr vert="eaVert"/>
          <a:lstStyle/>
          <a:p>
            <a:r>
              <a:rPr lang="zh-TW" altLang="en-US"/>
              <a:t>按一下以編輯母片標題樣式</a:t>
            </a:r>
            <a:endParaRPr lang="en-US"/>
          </a:p>
        </p:txBody>
      </p:sp>
      <p:sp>
        <p:nvSpPr>
          <p:cNvPr id="3" name="直排文字版面配置區 2">
            <a:extLst>
              <a:ext uri="{FF2B5EF4-FFF2-40B4-BE49-F238E27FC236}">
                <a16:creationId xmlns:a16="http://schemas.microsoft.com/office/drawing/2014/main" id="{F193AA7A-963F-4746-9EFE-AEB621D41487}"/>
              </a:ext>
            </a:extLst>
          </p:cNvPr>
          <p:cNvSpPr>
            <a:spLocks noGrp="1"/>
          </p:cNvSpPr>
          <p:nvPr>
            <p:ph type="body" orient="vert" idx="1"/>
          </p:nvPr>
        </p:nvSpPr>
        <p:spPr>
          <a:xfrm>
            <a:off x="628650" y="365125"/>
            <a:ext cx="5762625" cy="5811838"/>
          </a:xfrm>
        </p:spPr>
        <p:txBody>
          <a:bodyPr vert="eaVert"/>
          <a:lstStyle/>
          <a:p>
            <a:r>
              <a:rPr lang="zh-TW" altLang="en-US"/>
              <a:t>編輯母片文字樣式
第二層
第三層
第四層
第五層</a:t>
            </a:r>
            <a:endParaRPr lang="en-US"/>
          </a:p>
        </p:txBody>
      </p:sp>
      <p:sp>
        <p:nvSpPr>
          <p:cNvPr id="4" name="日期版面配置區 3">
            <a:extLst>
              <a:ext uri="{FF2B5EF4-FFF2-40B4-BE49-F238E27FC236}">
                <a16:creationId xmlns:a16="http://schemas.microsoft.com/office/drawing/2014/main" id="{22C23BF8-E2C2-8A4F-8AB9-6EF72F694D8F}"/>
              </a:ext>
            </a:extLst>
          </p:cNvPr>
          <p:cNvSpPr>
            <a:spLocks noGrp="1"/>
          </p:cNvSpPr>
          <p:nvPr>
            <p:ph type="dt" sz="half" idx="10"/>
          </p:nvPr>
        </p:nvSpPr>
        <p:spPr/>
        <p:txBody>
          <a:bodyPr/>
          <a:lstStyle/>
          <a:p>
            <a:fld id="{D89324AC-2FDE-8443-BA4D-4CF6B5BD84CA}" type="datetimeFigureOut">
              <a:rPr lang="en-US" smtClean="0"/>
              <a:t>3/7/24</a:t>
            </a:fld>
            <a:endParaRPr lang="en-US"/>
          </a:p>
        </p:txBody>
      </p:sp>
      <p:sp>
        <p:nvSpPr>
          <p:cNvPr id="5" name="頁尾版面配置區 4">
            <a:extLst>
              <a:ext uri="{FF2B5EF4-FFF2-40B4-BE49-F238E27FC236}">
                <a16:creationId xmlns:a16="http://schemas.microsoft.com/office/drawing/2014/main" id="{8841E190-9673-5E4C-B8A3-764D216E731E}"/>
              </a:ext>
            </a:extLst>
          </p:cNvPr>
          <p:cNvSpPr>
            <a:spLocks noGrp="1"/>
          </p:cNvSpPr>
          <p:nvPr>
            <p:ph type="ftr" sz="quarter" idx="11"/>
          </p:nvPr>
        </p:nvSpPr>
        <p:spPr/>
        <p:txBody>
          <a:bodyPr/>
          <a:lstStyle/>
          <a:p>
            <a:endParaRPr lang="en-US"/>
          </a:p>
        </p:txBody>
      </p:sp>
      <p:sp>
        <p:nvSpPr>
          <p:cNvPr id="6" name="投影片編號版面配置區 5">
            <a:extLst>
              <a:ext uri="{FF2B5EF4-FFF2-40B4-BE49-F238E27FC236}">
                <a16:creationId xmlns:a16="http://schemas.microsoft.com/office/drawing/2014/main" id="{C6658DF2-61C3-1946-87A8-CD2740C5551D}"/>
              </a:ext>
            </a:extLst>
          </p:cNvPr>
          <p:cNvSpPr>
            <a:spLocks noGrp="1"/>
          </p:cNvSpPr>
          <p:nvPr>
            <p:ph type="sldNum" sz="quarter" idx="12"/>
          </p:nvPr>
        </p:nvSpPr>
        <p:spPr/>
        <p:txBody>
          <a:bodyPr/>
          <a:lstStyle/>
          <a:p>
            <a:fld id="{D0592F49-B75C-154F-9F7E-B1CE5C246B75}" type="slidenum">
              <a:rPr lang="en-US" smtClean="0"/>
              <a:t>‹#›</a:t>
            </a:fld>
            <a:endParaRPr lang="en-US"/>
          </a:p>
        </p:txBody>
      </p:sp>
    </p:spTree>
    <p:extLst>
      <p:ext uri="{BB962C8B-B14F-4D97-AF65-F5344CB8AC3E}">
        <p14:creationId xmlns:p14="http://schemas.microsoft.com/office/powerpoint/2010/main" val="165805572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標題投影片">
    <p:bg>
      <p:bgPr>
        <a:gradFill>
          <a:gsLst>
            <a:gs pos="0">
              <a:schemeClr val="accent6">
                <a:lumMod val="50000"/>
              </a:schemeClr>
            </a:gs>
            <a:gs pos="100000">
              <a:srgbClr val="20391D"/>
            </a:gs>
          </a:gsLst>
          <a:path path="shape">
            <a:fillToRect l="50000" t="50000" r="50000" b="50000"/>
          </a:path>
        </a:gra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4B61BA6-B662-F04A-8C4F-0DF08A2CA1A2}"/>
              </a:ext>
            </a:extLst>
          </p:cNvPr>
          <p:cNvSpPr>
            <a:spLocks noGrp="1"/>
          </p:cNvSpPr>
          <p:nvPr>
            <p:ph type="ctrTitle"/>
          </p:nvPr>
        </p:nvSpPr>
        <p:spPr>
          <a:xfrm>
            <a:off x="1143000" y="1122363"/>
            <a:ext cx="6858000" cy="2387600"/>
          </a:xfrm>
        </p:spPr>
        <p:txBody>
          <a:bodyPr anchor="b">
            <a:normAutofit/>
          </a:bodyPr>
          <a:lstStyle>
            <a:lvl1pPr algn="ctr">
              <a:defRPr sz="4500">
                <a:solidFill>
                  <a:schemeClr val="bg1"/>
                </a:solidFill>
              </a:defRPr>
            </a:lvl1pPr>
          </a:lstStyle>
          <a:p>
            <a:r>
              <a:rPr lang="zh-TW" altLang="en-US" dirty="0"/>
              <a:t>按一下以編輯母片標題樣式</a:t>
            </a:r>
            <a:endParaRPr lang="en-US" dirty="0"/>
          </a:p>
        </p:txBody>
      </p:sp>
      <p:sp>
        <p:nvSpPr>
          <p:cNvPr id="3" name="副標題 2">
            <a:extLst>
              <a:ext uri="{FF2B5EF4-FFF2-40B4-BE49-F238E27FC236}">
                <a16:creationId xmlns:a16="http://schemas.microsoft.com/office/drawing/2014/main" id="{8EE772BF-3AC0-BE44-A16C-3F82C382244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endParaRPr lang="en-US"/>
          </a:p>
        </p:txBody>
      </p:sp>
      <p:sp>
        <p:nvSpPr>
          <p:cNvPr id="4" name="日期版面配置區 3">
            <a:extLst>
              <a:ext uri="{FF2B5EF4-FFF2-40B4-BE49-F238E27FC236}">
                <a16:creationId xmlns:a16="http://schemas.microsoft.com/office/drawing/2014/main" id="{73451B01-6DDD-F34A-9B69-D3B95F4F46C6}"/>
              </a:ext>
            </a:extLst>
          </p:cNvPr>
          <p:cNvSpPr>
            <a:spLocks noGrp="1"/>
          </p:cNvSpPr>
          <p:nvPr>
            <p:ph type="dt" sz="half" idx="10"/>
          </p:nvPr>
        </p:nvSpPr>
        <p:spPr>
          <a:xfrm>
            <a:off x="628650" y="6356350"/>
            <a:ext cx="2057400" cy="365125"/>
          </a:xfrm>
          <a:prstGeom prst="rect">
            <a:avLst/>
          </a:prstGeom>
        </p:spPr>
        <p:txBody>
          <a:bodyPr/>
          <a:lstStyle/>
          <a:p>
            <a:fld id="{DC2F05EA-5EF5-B84C-877B-5941D7CC446A}" type="datetimeFigureOut">
              <a:rPr lang="en-US" smtClean="0"/>
              <a:t>3/7/24</a:t>
            </a:fld>
            <a:endParaRPr lang="en-US"/>
          </a:p>
        </p:txBody>
      </p:sp>
      <p:sp>
        <p:nvSpPr>
          <p:cNvPr id="5" name="頁尾版面配置區 4">
            <a:extLst>
              <a:ext uri="{FF2B5EF4-FFF2-40B4-BE49-F238E27FC236}">
                <a16:creationId xmlns:a16="http://schemas.microsoft.com/office/drawing/2014/main" id="{0592643B-CCAA-004D-A2A7-7469798C4289}"/>
              </a:ext>
            </a:extLst>
          </p:cNvPr>
          <p:cNvSpPr>
            <a:spLocks noGrp="1"/>
          </p:cNvSpPr>
          <p:nvPr>
            <p:ph type="ftr" sz="quarter" idx="11"/>
          </p:nvPr>
        </p:nvSpPr>
        <p:spPr>
          <a:xfrm>
            <a:off x="3028950" y="6356350"/>
            <a:ext cx="3086100" cy="365125"/>
          </a:xfrm>
          <a:prstGeom prst="rect">
            <a:avLst/>
          </a:prstGeom>
        </p:spPr>
        <p:txBody>
          <a:bodyPr/>
          <a:lstStyle/>
          <a:p>
            <a:endParaRPr lang="en-US"/>
          </a:p>
        </p:txBody>
      </p:sp>
      <p:sp>
        <p:nvSpPr>
          <p:cNvPr id="6" name="投影片編號版面配置區 5">
            <a:extLst>
              <a:ext uri="{FF2B5EF4-FFF2-40B4-BE49-F238E27FC236}">
                <a16:creationId xmlns:a16="http://schemas.microsoft.com/office/drawing/2014/main" id="{E4B4D48D-0E47-2242-8792-404E7196B882}"/>
              </a:ext>
            </a:extLst>
          </p:cNvPr>
          <p:cNvSpPr>
            <a:spLocks noGrp="1"/>
          </p:cNvSpPr>
          <p:nvPr>
            <p:ph type="sldNum" sz="quarter" idx="12"/>
          </p:nvPr>
        </p:nvSpPr>
        <p:spPr>
          <a:xfrm>
            <a:off x="6457950" y="6356350"/>
            <a:ext cx="2057400" cy="365125"/>
          </a:xfrm>
          <a:prstGeom prst="rect">
            <a:avLst/>
          </a:prstGeom>
        </p:spPr>
        <p:txBody>
          <a:bodyPr/>
          <a:lstStyle/>
          <a:p>
            <a:fld id="{EC57DD70-757B-5F4D-90B4-8D25021296AF}" type="slidenum">
              <a:rPr lang="en-US" smtClean="0"/>
              <a:t>‹#›</a:t>
            </a:fld>
            <a:endParaRPr lang="en-US"/>
          </a:p>
        </p:txBody>
      </p:sp>
    </p:spTree>
    <p:extLst>
      <p:ext uri="{BB962C8B-B14F-4D97-AF65-F5344CB8AC3E}">
        <p14:creationId xmlns:p14="http://schemas.microsoft.com/office/powerpoint/2010/main" val="55505626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標題及內容">
    <p:bg>
      <p:bgPr>
        <a:solidFill>
          <a:schemeClr val="bg1">
            <a:lumMod val="95000"/>
          </a:schemeClr>
        </a:soli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FACB07C-25D4-CA42-B427-E62FEA524B9D}"/>
              </a:ext>
            </a:extLst>
          </p:cNvPr>
          <p:cNvSpPr>
            <a:spLocks noGrp="1"/>
          </p:cNvSpPr>
          <p:nvPr>
            <p:ph type="title"/>
          </p:nvPr>
        </p:nvSpPr>
        <p:spPr/>
        <p:txBody>
          <a:bodyPr/>
          <a:lstStyle/>
          <a:p>
            <a:r>
              <a:rPr lang="zh-TW" altLang="en-US"/>
              <a:t>按一下以編輯母片標題樣式</a:t>
            </a:r>
            <a:endParaRPr lang="en-US" dirty="0"/>
          </a:p>
        </p:txBody>
      </p:sp>
      <p:sp>
        <p:nvSpPr>
          <p:cNvPr id="3" name="內容版面配置區 2">
            <a:extLst>
              <a:ext uri="{FF2B5EF4-FFF2-40B4-BE49-F238E27FC236}">
                <a16:creationId xmlns:a16="http://schemas.microsoft.com/office/drawing/2014/main" id="{6AA0B1C7-D8EA-0041-8292-9CB4153419A2}"/>
              </a:ext>
            </a:extLst>
          </p:cNvPr>
          <p:cNvSpPr>
            <a:spLocks noGrp="1"/>
          </p:cNvSpPr>
          <p:nvPr>
            <p:ph idx="1"/>
          </p:nvPr>
        </p:nvSpPr>
        <p:spPr/>
        <p:txBody>
          <a:bodyPr/>
          <a:lstStyle/>
          <a:p>
            <a:r>
              <a:rPr lang="zh-TW" altLang="en-US" dirty="0"/>
              <a:t>編輯母片文字樣式
第二層
第三層
第四層
第五層</a:t>
            </a:r>
            <a:endParaRPr lang="en-US" dirty="0"/>
          </a:p>
        </p:txBody>
      </p:sp>
      <p:sp>
        <p:nvSpPr>
          <p:cNvPr id="4" name="日期版面配置區 3">
            <a:extLst>
              <a:ext uri="{FF2B5EF4-FFF2-40B4-BE49-F238E27FC236}">
                <a16:creationId xmlns:a16="http://schemas.microsoft.com/office/drawing/2014/main" id="{DAA2080D-7B6D-5B4F-86C0-AB3FB1E0E9A5}"/>
              </a:ext>
            </a:extLst>
          </p:cNvPr>
          <p:cNvSpPr>
            <a:spLocks noGrp="1"/>
          </p:cNvSpPr>
          <p:nvPr>
            <p:ph type="dt" sz="half" idx="10"/>
          </p:nvPr>
        </p:nvSpPr>
        <p:spPr>
          <a:xfrm>
            <a:off x="628650" y="6356350"/>
            <a:ext cx="2057400" cy="365125"/>
          </a:xfrm>
          <a:prstGeom prst="rect">
            <a:avLst/>
          </a:prstGeom>
        </p:spPr>
        <p:txBody>
          <a:bodyPr/>
          <a:lstStyle/>
          <a:p>
            <a:fld id="{DC2F05EA-5EF5-B84C-877B-5941D7CC446A}" type="datetimeFigureOut">
              <a:rPr lang="en-US" smtClean="0"/>
              <a:t>3/7/24</a:t>
            </a:fld>
            <a:endParaRPr lang="en-US"/>
          </a:p>
        </p:txBody>
      </p:sp>
      <p:sp>
        <p:nvSpPr>
          <p:cNvPr id="5" name="頁尾版面配置區 4">
            <a:extLst>
              <a:ext uri="{FF2B5EF4-FFF2-40B4-BE49-F238E27FC236}">
                <a16:creationId xmlns:a16="http://schemas.microsoft.com/office/drawing/2014/main" id="{296C812D-33C4-DE42-92F1-0A8C53E2BC19}"/>
              </a:ext>
            </a:extLst>
          </p:cNvPr>
          <p:cNvSpPr>
            <a:spLocks noGrp="1"/>
          </p:cNvSpPr>
          <p:nvPr>
            <p:ph type="ftr" sz="quarter" idx="11"/>
          </p:nvPr>
        </p:nvSpPr>
        <p:spPr>
          <a:xfrm>
            <a:off x="3028950" y="6356350"/>
            <a:ext cx="3086100" cy="365125"/>
          </a:xfrm>
          <a:prstGeom prst="rect">
            <a:avLst/>
          </a:prstGeom>
        </p:spPr>
        <p:txBody>
          <a:bodyPr/>
          <a:lstStyle/>
          <a:p>
            <a:endParaRPr lang="en-US"/>
          </a:p>
        </p:txBody>
      </p:sp>
      <p:sp>
        <p:nvSpPr>
          <p:cNvPr id="6" name="投影片編號版面配置區 5">
            <a:extLst>
              <a:ext uri="{FF2B5EF4-FFF2-40B4-BE49-F238E27FC236}">
                <a16:creationId xmlns:a16="http://schemas.microsoft.com/office/drawing/2014/main" id="{21F7D621-DF2A-BF45-B509-4AAC84BE82B3}"/>
              </a:ext>
            </a:extLst>
          </p:cNvPr>
          <p:cNvSpPr>
            <a:spLocks noGrp="1"/>
          </p:cNvSpPr>
          <p:nvPr>
            <p:ph type="sldNum" sz="quarter" idx="12"/>
          </p:nvPr>
        </p:nvSpPr>
        <p:spPr>
          <a:xfrm>
            <a:off x="6457950" y="6356350"/>
            <a:ext cx="2057400" cy="365125"/>
          </a:xfrm>
          <a:prstGeom prst="rect">
            <a:avLst/>
          </a:prstGeom>
        </p:spPr>
        <p:txBody>
          <a:bodyPr/>
          <a:lstStyle/>
          <a:p>
            <a:fld id="{EC57DD70-757B-5F4D-90B4-8D25021296AF}" type="slidenum">
              <a:rPr lang="en-US" smtClean="0"/>
              <a:t>‹#›</a:t>
            </a:fld>
            <a:endParaRPr lang="en-US"/>
          </a:p>
        </p:txBody>
      </p:sp>
      <p:sp>
        <p:nvSpPr>
          <p:cNvPr id="7" name="日期版面配置區 3">
            <a:extLst>
              <a:ext uri="{FF2B5EF4-FFF2-40B4-BE49-F238E27FC236}">
                <a16:creationId xmlns:a16="http://schemas.microsoft.com/office/drawing/2014/main" id="{A70C59A8-F421-3644-8E27-ACA28FB9E03B}"/>
              </a:ext>
            </a:extLst>
          </p:cNvPr>
          <p:cNvSpPr txBox="1">
            <a:spLocks/>
          </p:cNvSpPr>
          <p:nvPr userDrawn="1"/>
        </p:nvSpPr>
        <p:spPr>
          <a:xfrm>
            <a:off x="628650" y="6356350"/>
            <a:ext cx="2057400" cy="365125"/>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DC2F05EA-5EF5-B84C-877B-5941D7CC446A}" type="datetimeFigureOut">
              <a:rPr lang="en-US" smtClean="0"/>
              <a:pPr/>
              <a:t>3/7/24</a:t>
            </a:fld>
            <a:endParaRPr lang="en-US"/>
          </a:p>
        </p:txBody>
      </p:sp>
      <p:sp>
        <p:nvSpPr>
          <p:cNvPr id="8" name="投影片編號版面配置區 5">
            <a:extLst>
              <a:ext uri="{FF2B5EF4-FFF2-40B4-BE49-F238E27FC236}">
                <a16:creationId xmlns:a16="http://schemas.microsoft.com/office/drawing/2014/main" id="{35B464A1-2A52-934F-A9CD-10381620C6CA}"/>
              </a:ext>
            </a:extLst>
          </p:cNvPr>
          <p:cNvSpPr txBox="1">
            <a:spLocks/>
          </p:cNvSpPr>
          <p:nvPr userDrawn="1"/>
        </p:nvSpPr>
        <p:spPr>
          <a:xfrm>
            <a:off x="6457950" y="6356350"/>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EC57DD70-757B-5F4D-90B4-8D25021296AF}" type="slidenum">
              <a:rPr lang="en-US" smtClean="0"/>
              <a:pPr/>
              <a:t>‹#›</a:t>
            </a:fld>
            <a:endParaRPr lang="en-US"/>
          </a:p>
        </p:txBody>
      </p:sp>
      <p:sp>
        <p:nvSpPr>
          <p:cNvPr id="9" name="矩形 8">
            <a:extLst>
              <a:ext uri="{FF2B5EF4-FFF2-40B4-BE49-F238E27FC236}">
                <a16:creationId xmlns:a16="http://schemas.microsoft.com/office/drawing/2014/main" id="{D5108BC8-1F3C-A24B-9B55-14C0B58BDBAA}"/>
              </a:ext>
            </a:extLst>
          </p:cNvPr>
          <p:cNvSpPr/>
          <p:nvPr userDrawn="1"/>
        </p:nvSpPr>
        <p:spPr>
          <a:xfrm>
            <a:off x="0" y="6463188"/>
            <a:ext cx="9144000" cy="434156"/>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kumimoji="1" lang="zh-TW" altLang="en-US"/>
          </a:p>
        </p:txBody>
      </p:sp>
      <p:grpSp>
        <p:nvGrpSpPr>
          <p:cNvPr id="10" name="群組 9">
            <a:extLst>
              <a:ext uri="{FF2B5EF4-FFF2-40B4-BE49-F238E27FC236}">
                <a16:creationId xmlns:a16="http://schemas.microsoft.com/office/drawing/2014/main" id="{E07AA043-5BBF-9C4C-942B-3ED95853E0FF}"/>
              </a:ext>
            </a:extLst>
          </p:cNvPr>
          <p:cNvGrpSpPr>
            <a:grpSpLocks noChangeAspect="1"/>
          </p:cNvGrpSpPr>
          <p:nvPr userDrawn="1"/>
        </p:nvGrpSpPr>
        <p:grpSpPr>
          <a:xfrm>
            <a:off x="110440" y="6573636"/>
            <a:ext cx="6199987" cy="215999"/>
            <a:chOff x="189953" y="266412"/>
            <a:chExt cx="9253893" cy="300939"/>
          </a:xfrm>
        </p:grpSpPr>
        <p:pic>
          <p:nvPicPr>
            <p:cNvPr id="11" name="圖片 10">
              <a:extLst>
                <a:ext uri="{FF2B5EF4-FFF2-40B4-BE49-F238E27FC236}">
                  <a16:creationId xmlns:a16="http://schemas.microsoft.com/office/drawing/2014/main" id="{0FC9DB3C-4D65-924E-9C6D-1644871C1C3E}"/>
                </a:ext>
              </a:extLst>
            </p:cNvPr>
            <p:cNvPicPr>
              <a:picLocks noChangeAspect="1"/>
            </p:cNvPicPr>
            <p:nvPr/>
          </p:nvPicPr>
          <p:blipFill>
            <a:blip r:embed="rId2">
              <a:alphaModFix amt="31000"/>
              <a:duotone>
                <a:prstClr val="black"/>
                <a:schemeClr val="accent6">
                  <a:tint val="45000"/>
                  <a:satMod val="400000"/>
                </a:schemeClr>
              </a:duotone>
            </a:blip>
            <a:stretch>
              <a:fillRect/>
            </a:stretch>
          </p:blipFill>
          <p:spPr>
            <a:xfrm>
              <a:off x="189953" y="266412"/>
              <a:ext cx="4557649" cy="300013"/>
            </a:xfrm>
            <a:prstGeom prst="rect">
              <a:avLst/>
            </a:prstGeom>
          </p:spPr>
        </p:pic>
        <p:pic>
          <p:nvPicPr>
            <p:cNvPr id="12" name="圖片 11">
              <a:extLst>
                <a:ext uri="{FF2B5EF4-FFF2-40B4-BE49-F238E27FC236}">
                  <a16:creationId xmlns:a16="http://schemas.microsoft.com/office/drawing/2014/main" id="{45689F90-8FBF-DD48-8D9E-D30B523CDE5C}"/>
                </a:ext>
              </a:extLst>
            </p:cNvPr>
            <p:cNvPicPr>
              <a:picLocks noChangeAspect="1"/>
            </p:cNvPicPr>
            <p:nvPr/>
          </p:nvPicPr>
          <p:blipFill>
            <a:blip r:embed="rId2">
              <a:alphaModFix amt="31000"/>
              <a:duotone>
                <a:schemeClr val="accent6">
                  <a:shade val="45000"/>
                  <a:satMod val="135000"/>
                </a:schemeClr>
                <a:prstClr val="white"/>
              </a:duotone>
            </a:blip>
            <a:stretch>
              <a:fillRect/>
            </a:stretch>
          </p:blipFill>
          <p:spPr>
            <a:xfrm rot="10800000">
              <a:off x="4886197" y="267338"/>
              <a:ext cx="4557649" cy="300013"/>
            </a:xfrm>
            <a:prstGeom prst="rect">
              <a:avLst/>
            </a:prstGeom>
          </p:spPr>
        </p:pic>
      </p:grpSp>
      <p:pic>
        <p:nvPicPr>
          <p:cNvPr id="13" name="圖片 12">
            <a:extLst>
              <a:ext uri="{FF2B5EF4-FFF2-40B4-BE49-F238E27FC236}">
                <a16:creationId xmlns:a16="http://schemas.microsoft.com/office/drawing/2014/main" id="{35DE6AB4-DFD6-E941-8141-5CBA43C4634D}"/>
              </a:ext>
            </a:extLst>
          </p:cNvPr>
          <p:cNvPicPr>
            <a:picLocks noChangeAspect="1"/>
          </p:cNvPicPr>
          <p:nvPr userDrawn="1"/>
        </p:nvPicPr>
        <p:blipFill>
          <a:blip r:embed="rId2">
            <a:alphaModFix amt="31000"/>
            <a:duotone>
              <a:prstClr val="black"/>
              <a:schemeClr val="accent6">
                <a:tint val="45000"/>
                <a:satMod val="400000"/>
              </a:schemeClr>
            </a:duotone>
          </a:blip>
          <a:stretch>
            <a:fillRect/>
          </a:stretch>
        </p:blipFill>
        <p:spPr>
          <a:xfrm rot="10800000">
            <a:off x="6419532" y="6609635"/>
            <a:ext cx="2724467" cy="179335"/>
          </a:xfrm>
          <a:prstGeom prst="rect">
            <a:avLst/>
          </a:prstGeom>
        </p:spPr>
      </p:pic>
      <p:cxnSp>
        <p:nvCxnSpPr>
          <p:cNvPr id="14" name="直線接點 13">
            <a:extLst>
              <a:ext uri="{FF2B5EF4-FFF2-40B4-BE49-F238E27FC236}">
                <a16:creationId xmlns:a16="http://schemas.microsoft.com/office/drawing/2014/main" id="{04F95DDF-C4A2-3242-8A22-B696927C1EA1}"/>
              </a:ext>
            </a:extLst>
          </p:cNvPr>
          <p:cNvCxnSpPr/>
          <p:nvPr userDrawn="1"/>
        </p:nvCxnSpPr>
        <p:spPr>
          <a:xfrm>
            <a:off x="0" y="6491102"/>
            <a:ext cx="9143999" cy="0"/>
          </a:xfrm>
          <a:prstGeom prst="line">
            <a:avLst/>
          </a:prstGeom>
          <a:ln w="19050" cmpd="sng">
            <a:solidFill>
              <a:srgbClr val="FFFFFF"/>
            </a:solidFill>
          </a:ln>
        </p:spPr>
        <p:style>
          <a:lnRef idx="2">
            <a:schemeClr val="accent1"/>
          </a:lnRef>
          <a:fillRef idx="0">
            <a:schemeClr val="accent1"/>
          </a:fillRef>
          <a:effectRef idx="1">
            <a:schemeClr val="accent1"/>
          </a:effectRef>
          <a:fontRef idx="minor">
            <a:schemeClr val="tx1"/>
          </a:fontRef>
        </p:style>
      </p:cxnSp>
      <p:grpSp>
        <p:nvGrpSpPr>
          <p:cNvPr id="15" name="群組 14">
            <a:extLst>
              <a:ext uri="{FF2B5EF4-FFF2-40B4-BE49-F238E27FC236}">
                <a16:creationId xmlns:a16="http://schemas.microsoft.com/office/drawing/2014/main" id="{48BC0457-0C77-0F4B-A6E8-AE5509E92E29}"/>
              </a:ext>
            </a:extLst>
          </p:cNvPr>
          <p:cNvGrpSpPr/>
          <p:nvPr userDrawn="1"/>
        </p:nvGrpSpPr>
        <p:grpSpPr>
          <a:xfrm>
            <a:off x="-13951" y="-23247"/>
            <a:ext cx="9157950" cy="111655"/>
            <a:chOff x="-16597" y="-1"/>
            <a:chExt cx="9157950" cy="111655"/>
          </a:xfrm>
        </p:grpSpPr>
        <p:sp>
          <p:nvSpPr>
            <p:cNvPr id="16" name="矩形 15">
              <a:extLst>
                <a:ext uri="{FF2B5EF4-FFF2-40B4-BE49-F238E27FC236}">
                  <a16:creationId xmlns:a16="http://schemas.microsoft.com/office/drawing/2014/main" id="{66E98E41-7814-544B-87FB-79EE652326C6}"/>
                </a:ext>
              </a:extLst>
            </p:cNvPr>
            <p:cNvSpPr/>
            <p:nvPr/>
          </p:nvSpPr>
          <p:spPr>
            <a:xfrm rot="10800000" flipV="1">
              <a:off x="5928220" y="39654"/>
              <a:ext cx="3213133" cy="72000"/>
            </a:xfrm>
            <a:prstGeom prst="rect">
              <a:avLst/>
            </a:prstGeom>
            <a:gradFill flip="none" rotWithShape="1">
              <a:gsLst>
                <a:gs pos="0">
                  <a:schemeClr val="accent6">
                    <a:lumMod val="60000"/>
                    <a:lumOff val="40000"/>
                  </a:schemeClr>
                </a:gs>
                <a:gs pos="100000">
                  <a:srgbClr val="FFFFFF">
                    <a:alpha val="0"/>
                  </a:srgbClr>
                </a:gs>
                <a:gs pos="50000">
                  <a:schemeClr val="accent6">
                    <a:lumMod val="75000"/>
                  </a:schemeClr>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sp>
          <p:nvSpPr>
            <p:cNvPr id="17" name="矩形 16">
              <a:extLst>
                <a:ext uri="{FF2B5EF4-FFF2-40B4-BE49-F238E27FC236}">
                  <a16:creationId xmlns:a16="http://schemas.microsoft.com/office/drawing/2014/main" id="{D113C8D8-0BF0-6642-A4E1-0E5DBBF59653}"/>
                </a:ext>
              </a:extLst>
            </p:cNvPr>
            <p:cNvSpPr/>
            <p:nvPr/>
          </p:nvSpPr>
          <p:spPr>
            <a:xfrm flipV="1">
              <a:off x="-16597" y="-1"/>
              <a:ext cx="5079612" cy="111655"/>
            </a:xfrm>
            <a:prstGeom prst="rect">
              <a:avLst/>
            </a:prstGeom>
            <a:gradFill flip="none" rotWithShape="1">
              <a:gsLst>
                <a:gs pos="0">
                  <a:schemeClr val="accent6">
                    <a:lumMod val="75000"/>
                  </a:schemeClr>
                </a:gs>
                <a:gs pos="100000">
                  <a:srgbClr val="FFFFFF">
                    <a:alpha val="0"/>
                  </a:srgbClr>
                </a:gs>
                <a:gs pos="75000">
                  <a:schemeClr val="bg2">
                    <a:lumMod val="90000"/>
                  </a:schemeClr>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grpSp>
    </p:spTree>
    <p:extLst>
      <p:ext uri="{BB962C8B-B14F-4D97-AF65-F5344CB8AC3E}">
        <p14:creationId xmlns:p14="http://schemas.microsoft.com/office/powerpoint/2010/main" val="177492765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5116DEF-E3D1-7F4B-A1F2-18C7452F678D}"/>
              </a:ext>
            </a:extLst>
          </p:cNvPr>
          <p:cNvSpPr>
            <a:spLocks noGrp="1"/>
          </p:cNvSpPr>
          <p:nvPr>
            <p:ph type="title"/>
          </p:nvPr>
        </p:nvSpPr>
        <p:spPr>
          <a:xfrm>
            <a:off x="623888" y="1709738"/>
            <a:ext cx="7886700" cy="2852737"/>
          </a:xfrm>
        </p:spPr>
        <p:txBody>
          <a:bodyPr anchor="b"/>
          <a:lstStyle>
            <a:lvl1pPr>
              <a:defRPr sz="6000"/>
            </a:lvl1pPr>
          </a:lstStyle>
          <a:p>
            <a:r>
              <a:rPr lang="zh-TW" altLang="en-US"/>
              <a:t>按一下以編輯母片標題樣式</a:t>
            </a:r>
            <a:endParaRPr lang="en-US"/>
          </a:p>
        </p:txBody>
      </p:sp>
      <p:sp>
        <p:nvSpPr>
          <p:cNvPr id="3" name="文字版面配置區 2">
            <a:extLst>
              <a:ext uri="{FF2B5EF4-FFF2-40B4-BE49-F238E27FC236}">
                <a16:creationId xmlns:a16="http://schemas.microsoft.com/office/drawing/2014/main" id="{4058AC6A-3A09-3149-8A38-8ED11F17B296}"/>
              </a:ext>
            </a:extLst>
          </p:cNvPr>
          <p:cNvSpPr>
            <a:spLocks noGrp="1"/>
          </p:cNvSpPr>
          <p:nvPr>
            <p:ph type="body" idx="1"/>
          </p:nvPr>
        </p:nvSpPr>
        <p:spPr>
          <a:xfrm>
            <a:off x="623888" y="4589463"/>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zh-TW" altLang="en-US"/>
              <a:t>編輯母片文字樣式
第二層
第三層
第四層
第五層</a:t>
            </a:r>
            <a:endParaRPr lang="en-US"/>
          </a:p>
        </p:txBody>
      </p:sp>
      <p:sp>
        <p:nvSpPr>
          <p:cNvPr id="4" name="日期版面配置區 3">
            <a:extLst>
              <a:ext uri="{FF2B5EF4-FFF2-40B4-BE49-F238E27FC236}">
                <a16:creationId xmlns:a16="http://schemas.microsoft.com/office/drawing/2014/main" id="{497F0B2D-A4EE-0941-ADD5-BFFCB77F572F}"/>
              </a:ext>
            </a:extLst>
          </p:cNvPr>
          <p:cNvSpPr>
            <a:spLocks noGrp="1"/>
          </p:cNvSpPr>
          <p:nvPr>
            <p:ph type="dt" sz="half" idx="10"/>
          </p:nvPr>
        </p:nvSpPr>
        <p:spPr>
          <a:xfrm>
            <a:off x="628650" y="6356350"/>
            <a:ext cx="2057400" cy="365125"/>
          </a:xfrm>
          <a:prstGeom prst="rect">
            <a:avLst/>
          </a:prstGeom>
        </p:spPr>
        <p:txBody>
          <a:bodyPr/>
          <a:lstStyle/>
          <a:p>
            <a:fld id="{DC2F05EA-5EF5-B84C-877B-5941D7CC446A}" type="datetimeFigureOut">
              <a:rPr lang="en-US" smtClean="0"/>
              <a:t>3/7/24</a:t>
            </a:fld>
            <a:endParaRPr lang="en-US"/>
          </a:p>
        </p:txBody>
      </p:sp>
      <p:sp>
        <p:nvSpPr>
          <p:cNvPr id="5" name="頁尾版面配置區 4">
            <a:extLst>
              <a:ext uri="{FF2B5EF4-FFF2-40B4-BE49-F238E27FC236}">
                <a16:creationId xmlns:a16="http://schemas.microsoft.com/office/drawing/2014/main" id="{ECBD1292-DE77-3640-ABC0-D3939E9AD9E7}"/>
              </a:ext>
            </a:extLst>
          </p:cNvPr>
          <p:cNvSpPr>
            <a:spLocks noGrp="1"/>
          </p:cNvSpPr>
          <p:nvPr>
            <p:ph type="ftr" sz="quarter" idx="11"/>
          </p:nvPr>
        </p:nvSpPr>
        <p:spPr>
          <a:xfrm>
            <a:off x="3028950" y="6356350"/>
            <a:ext cx="3086100" cy="365125"/>
          </a:xfrm>
          <a:prstGeom prst="rect">
            <a:avLst/>
          </a:prstGeom>
        </p:spPr>
        <p:txBody>
          <a:bodyPr/>
          <a:lstStyle/>
          <a:p>
            <a:endParaRPr lang="en-US"/>
          </a:p>
        </p:txBody>
      </p:sp>
      <p:sp>
        <p:nvSpPr>
          <p:cNvPr id="6" name="投影片編號版面配置區 5">
            <a:extLst>
              <a:ext uri="{FF2B5EF4-FFF2-40B4-BE49-F238E27FC236}">
                <a16:creationId xmlns:a16="http://schemas.microsoft.com/office/drawing/2014/main" id="{BD0D27BF-ADB3-794C-85DA-DD3893278519}"/>
              </a:ext>
            </a:extLst>
          </p:cNvPr>
          <p:cNvSpPr>
            <a:spLocks noGrp="1"/>
          </p:cNvSpPr>
          <p:nvPr>
            <p:ph type="sldNum" sz="quarter" idx="12"/>
          </p:nvPr>
        </p:nvSpPr>
        <p:spPr>
          <a:xfrm>
            <a:off x="6457950" y="6356350"/>
            <a:ext cx="2057400" cy="365125"/>
          </a:xfrm>
          <a:prstGeom prst="rect">
            <a:avLst/>
          </a:prstGeom>
        </p:spPr>
        <p:txBody>
          <a:bodyPr/>
          <a:lstStyle/>
          <a:p>
            <a:fld id="{EC57DD70-757B-5F4D-90B4-8D25021296AF}" type="slidenum">
              <a:rPr lang="en-US" smtClean="0"/>
              <a:t>‹#›</a:t>
            </a:fld>
            <a:endParaRPr lang="en-US"/>
          </a:p>
        </p:txBody>
      </p:sp>
    </p:spTree>
    <p:extLst>
      <p:ext uri="{BB962C8B-B14F-4D97-AF65-F5344CB8AC3E}">
        <p14:creationId xmlns:p14="http://schemas.microsoft.com/office/powerpoint/2010/main" val="89114201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兩個內容">
    <p:bg>
      <p:bgPr>
        <a:solidFill>
          <a:schemeClr val="bg1">
            <a:lumMod val="95000"/>
          </a:schemeClr>
        </a:soli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8F124D6-FEFA-304D-A64A-7BFAE3465991}"/>
              </a:ext>
            </a:extLst>
          </p:cNvPr>
          <p:cNvSpPr>
            <a:spLocks noGrp="1"/>
          </p:cNvSpPr>
          <p:nvPr>
            <p:ph type="title"/>
          </p:nvPr>
        </p:nvSpPr>
        <p:spPr/>
        <p:txBody>
          <a:bodyPr/>
          <a:lstStyle/>
          <a:p>
            <a:r>
              <a:rPr lang="zh-TW" altLang="en-US"/>
              <a:t>按一下以編輯母片標題樣式</a:t>
            </a:r>
            <a:endParaRPr lang="en-US"/>
          </a:p>
        </p:txBody>
      </p:sp>
      <p:sp>
        <p:nvSpPr>
          <p:cNvPr id="3" name="內容版面配置區 2">
            <a:extLst>
              <a:ext uri="{FF2B5EF4-FFF2-40B4-BE49-F238E27FC236}">
                <a16:creationId xmlns:a16="http://schemas.microsoft.com/office/drawing/2014/main" id="{F1254642-02DD-4349-BFFE-EC2CD9E69136}"/>
              </a:ext>
            </a:extLst>
          </p:cNvPr>
          <p:cNvSpPr>
            <a:spLocks noGrp="1"/>
          </p:cNvSpPr>
          <p:nvPr>
            <p:ph sz="half" idx="1"/>
          </p:nvPr>
        </p:nvSpPr>
        <p:spPr>
          <a:xfrm>
            <a:off x="628650" y="1825625"/>
            <a:ext cx="3867150" cy="4351338"/>
          </a:xfrm>
        </p:spPr>
        <p:txBody>
          <a:bodyPr/>
          <a:lstStyle/>
          <a:p>
            <a:r>
              <a:rPr lang="zh-TW" altLang="en-US"/>
              <a:t>編輯母片文字樣式
第二層
第三層
第四層
第五層</a:t>
            </a:r>
            <a:endParaRPr lang="en-US"/>
          </a:p>
        </p:txBody>
      </p:sp>
      <p:sp>
        <p:nvSpPr>
          <p:cNvPr id="4" name="內容版面配置區 3">
            <a:extLst>
              <a:ext uri="{FF2B5EF4-FFF2-40B4-BE49-F238E27FC236}">
                <a16:creationId xmlns:a16="http://schemas.microsoft.com/office/drawing/2014/main" id="{F9E43A70-1119-7144-8A42-E2ADB0B78D10}"/>
              </a:ext>
            </a:extLst>
          </p:cNvPr>
          <p:cNvSpPr>
            <a:spLocks noGrp="1"/>
          </p:cNvSpPr>
          <p:nvPr>
            <p:ph sz="half" idx="2"/>
          </p:nvPr>
        </p:nvSpPr>
        <p:spPr>
          <a:xfrm>
            <a:off x="4648200" y="1825625"/>
            <a:ext cx="3867150" cy="4351338"/>
          </a:xfrm>
        </p:spPr>
        <p:txBody>
          <a:bodyPr/>
          <a:lstStyle/>
          <a:p>
            <a:r>
              <a:rPr lang="zh-TW" altLang="en-US"/>
              <a:t>編輯母片文字樣式
第二層
第三層
第四層
第五層</a:t>
            </a:r>
            <a:endParaRPr lang="en-US"/>
          </a:p>
        </p:txBody>
      </p:sp>
      <p:sp>
        <p:nvSpPr>
          <p:cNvPr id="5" name="日期版面配置區 4">
            <a:extLst>
              <a:ext uri="{FF2B5EF4-FFF2-40B4-BE49-F238E27FC236}">
                <a16:creationId xmlns:a16="http://schemas.microsoft.com/office/drawing/2014/main" id="{A7EE769C-BC71-1549-87FB-4505BB52F722}"/>
              </a:ext>
            </a:extLst>
          </p:cNvPr>
          <p:cNvSpPr>
            <a:spLocks noGrp="1"/>
          </p:cNvSpPr>
          <p:nvPr>
            <p:ph type="dt" sz="half" idx="10"/>
          </p:nvPr>
        </p:nvSpPr>
        <p:spPr>
          <a:xfrm>
            <a:off x="628650" y="6356350"/>
            <a:ext cx="2057400" cy="365125"/>
          </a:xfrm>
          <a:prstGeom prst="rect">
            <a:avLst/>
          </a:prstGeom>
        </p:spPr>
        <p:txBody>
          <a:bodyPr/>
          <a:lstStyle/>
          <a:p>
            <a:fld id="{DC2F05EA-5EF5-B84C-877B-5941D7CC446A}" type="datetimeFigureOut">
              <a:rPr lang="en-US" smtClean="0"/>
              <a:t>3/7/24</a:t>
            </a:fld>
            <a:endParaRPr lang="en-US"/>
          </a:p>
        </p:txBody>
      </p:sp>
      <p:sp>
        <p:nvSpPr>
          <p:cNvPr id="6" name="頁尾版面配置區 5">
            <a:extLst>
              <a:ext uri="{FF2B5EF4-FFF2-40B4-BE49-F238E27FC236}">
                <a16:creationId xmlns:a16="http://schemas.microsoft.com/office/drawing/2014/main" id="{B208B2D7-5863-ED49-B3E0-A5EBAE247B33}"/>
              </a:ext>
            </a:extLst>
          </p:cNvPr>
          <p:cNvSpPr>
            <a:spLocks noGrp="1"/>
          </p:cNvSpPr>
          <p:nvPr>
            <p:ph type="ftr" sz="quarter" idx="11"/>
          </p:nvPr>
        </p:nvSpPr>
        <p:spPr>
          <a:xfrm>
            <a:off x="3028950" y="6356350"/>
            <a:ext cx="3086100" cy="365125"/>
          </a:xfrm>
          <a:prstGeom prst="rect">
            <a:avLst/>
          </a:prstGeom>
        </p:spPr>
        <p:txBody>
          <a:bodyPr/>
          <a:lstStyle/>
          <a:p>
            <a:endParaRPr lang="en-US"/>
          </a:p>
        </p:txBody>
      </p:sp>
      <p:sp>
        <p:nvSpPr>
          <p:cNvPr id="7" name="投影片編號版面配置區 6">
            <a:extLst>
              <a:ext uri="{FF2B5EF4-FFF2-40B4-BE49-F238E27FC236}">
                <a16:creationId xmlns:a16="http://schemas.microsoft.com/office/drawing/2014/main" id="{247D0538-91DF-5941-91ED-75B537C0C013}"/>
              </a:ext>
            </a:extLst>
          </p:cNvPr>
          <p:cNvSpPr>
            <a:spLocks noGrp="1"/>
          </p:cNvSpPr>
          <p:nvPr>
            <p:ph type="sldNum" sz="quarter" idx="12"/>
          </p:nvPr>
        </p:nvSpPr>
        <p:spPr>
          <a:xfrm>
            <a:off x="6457950" y="6356350"/>
            <a:ext cx="2057400" cy="365125"/>
          </a:xfrm>
          <a:prstGeom prst="rect">
            <a:avLst/>
          </a:prstGeom>
        </p:spPr>
        <p:txBody>
          <a:bodyPr/>
          <a:lstStyle/>
          <a:p>
            <a:fld id="{EC57DD70-757B-5F4D-90B4-8D25021296AF}" type="slidenum">
              <a:rPr lang="en-US" smtClean="0"/>
              <a:t>‹#›</a:t>
            </a:fld>
            <a:endParaRPr lang="en-US"/>
          </a:p>
        </p:txBody>
      </p:sp>
      <p:sp>
        <p:nvSpPr>
          <p:cNvPr id="8" name="日期版面配置區 3">
            <a:extLst>
              <a:ext uri="{FF2B5EF4-FFF2-40B4-BE49-F238E27FC236}">
                <a16:creationId xmlns:a16="http://schemas.microsoft.com/office/drawing/2014/main" id="{9BE98CF4-4277-FD40-B2CE-E6C47FDA6B93}"/>
              </a:ext>
            </a:extLst>
          </p:cNvPr>
          <p:cNvSpPr txBox="1">
            <a:spLocks/>
          </p:cNvSpPr>
          <p:nvPr userDrawn="1"/>
        </p:nvSpPr>
        <p:spPr>
          <a:xfrm>
            <a:off x="628650" y="6356350"/>
            <a:ext cx="2057400" cy="365125"/>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DC2F05EA-5EF5-B84C-877B-5941D7CC446A}" type="datetimeFigureOut">
              <a:rPr lang="en-US" smtClean="0"/>
              <a:pPr/>
              <a:t>3/7/24</a:t>
            </a:fld>
            <a:endParaRPr lang="en-US"/>
          </a:p>
        </p:txBody>
      </p:sp>
      <p:sp>
        <p:nvSpPr>
          <p:cNvPr id="9" name="投影片編號版面配置區 5">
            <a:extLst>
              <a:ext uri="{FF2B5EF4-FFF2-40B4-BE49-F238E27FC236}">
                <a16:creationId xmlns:a16="http://schemas.microsoft.com/office/drawing/2014/main" id="{5F5781B1-0F8F-1449-B946-572720C93DB1}"/>
              </a:ext>
            </a:extLst>
          </p:cNvPr>
          <p:cNvSpPr txBox="1">
            <a:spLocks/>
          </p:cNvSpPr>
          <p:nvPr userDrawn="1"/>
        </p:nvSpPr>
        <p:spPr>
          <a:xfrm>
            <a:off x="6457950" y="6356350"/>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EC57DD70-757B-5F4D-90B4-8D25021296AF}" type="slidenum">
              <a:rPr lang="en-US" smtClean="0"/>
              <a:pPr/>
              <a:t>‹#›</a:t>
            </a:fld>
            <a:endParaRPr lang="en-US"/>
          </a:p>
        </p:txBody>
      </p:sp>
      <p:sp>
        <p:nvSpPr>
          <p:cNvPr id="10" name="矩形 9">
            <a:extLst>
              <a:ext uri="{FF2B5EF4-FFF2-40B4-BE49-F238E27FC236}">
                <a16:creationId xmlns:a16="http://schemas.microsoft.com/office/drawing/2014/main" id="{6A285F13-1CAD-724B-ACAE-8743C85B7371}"/>
              </a:ext>
            </a:extLst>
          </p:cNvPr>
          <p:cNvSpPr/>
          <p:nvPr userDrawn="1"/>
        </p:nvSpPr>
        <p:spPr>
          <a:xfrm>
            <a:off x="0" y="6463188"/>
            <a:ext cx="9144000" cy="434156"/>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kumimoji="1" lang="zh-TW" altLang="en-US"/>
          </a:p>
        </p:txBody>
      </p:sp>
      <p:grpSp>
        <p:nvGrpSpPr>
          <p:cNvPr id="11" name="群組 10">
            <a:extLst>
              <a:ext uri="{FF2B5EF4-FFF2-40B4-BE49-F238E27FC236}">
                <a16:creationId xmlns:a16="http://schemas.microsoft.com/office/drawing/2014/main" id="{97152158-8300-5E42-B236-CD0131D35F5A}"/>
              </a:ext>
            </a:extLst>
          </p:cNvPr>
          <p:cNvGrpSpPr>
            <a:grpSpLocks noChangeAspect="1"/>
          </p:cNvGrpSpPr>
          <p:nvPr userDrawn="1"/>
        </p:nvGrpSpPr>
        <p:grpSpPr>
          <a:xfrm>
            <a:off x="110440" y="6573636"/>
            <a:ext cx="6199987" cy="215999"/>
            <a:chOff x="189953" y="266412"/>
            <a:chExt cx="9253893" cy="300939"/>
          </a:xfrm>
        </p:grpSpPr>
        <p:pic>
          <p:nvPicPr>
            <p:cNvPr id="12" name="圖片 11">
              <a:extLst>
                <a:ext uri="{FF2B5EF4-FFF2-40B4-BE49-F238E27FC236}">
                  <a16:creationId xmlns:a16="http://schemas.microsoft.com/office/drawing/2014/main" id="{37C76D71-808C-A342-A2E2-46DABFACEE5A}"/>
                </a:ext>
              </a:extLst>
            </p:cNvPr>
            <p:cNvPicPr>
              <a:picLocks noChangeAspect="1"/>
            </p:cNvPicPr>
            <p:nvPr/>
          </p:nvPicPr>
          <p:blipFill>
            <a:blip r:embed="rId2">
              <a:alphaModFix amt="31000"/>
              <a:duotone>
                <a:prstClr val="black"/>
                <a:schemeClr val="accent6">
                  <a:tint val="45000"/>
                  <a:satMod val="400000"/>
                </a:schemeClr>
              </a:duotone>
            </a:blip>
            <a:stretch>
              <a:fillRect/>
            </a:stretch>
          </p:blipFill>
          <p:spPr>
            <a:xfrm>
              <a:off x="189953" y="266412"/>
              <a:ext cx="4557649" cy="300013"/>
            </a:xfrm>
            <a:prstGeom prst="rect">
              <a:avLst/>
            </a:prstGeom>
          </p:spPr>
        </p:pic>
        <p:pic>
          <p:nvPicPr>
            <p:cNvPr id="13" name="圖片 12">
              <a:extLst>
                <a:ext uri="{FF2B5EF4-FFF2-40B4-BE49-F238E27FC236}">
                  <a16:creationId xmlns:a16="http://schemas.microsoft.com/office/drawing/2014/main" id="{C812E6F5-8E9A-554D-810B-C2814C1DA270}"/>
                </a:ext>
              </a:extLst>
            </p:cNvPr>
            <p:cNvPicPr>
              <a:picLocks noChangeAspect="1"/>
            </p:cNvPicPr>
            <p:nvPr/>
          </p:nvPicPr>
          <p:blipFill>
            <a:blip r:embed="rId2">
              <a:alphaModFix amt="31000"/>
              <a:duotone>
                <a:schemeClr val="accent6">
                  <a:shade val="45000"/>
                  <a:satMod val="135000"/>
                </a:schemeClr>
                <a:prstClr val="white"/>
              </a:duotone>
            </a:blip>
            <a:stretch>
              <a:fillRect/>
            </a:stretch>
          </p:blipFill>
          <p:spPr>
            <a:xfrm rot="10800000">
              <a:off x="4886197" y="267338"/>
              <a:ext cx="4557649" cy="300013"/>
            </a:xfrm>
            <a:prstGeom prst="rect">
              <a:avLst/>
            </a:prstGeom>
          </p:spPr>
        </p:pic>
      </p:grpSp>
      <p:pic>
        <p:nvPicPr>
          <p:cNvPr id="14" name="圖片 13">
            <a:extLst>
              <a:ext uri="{FF2B5EF4-FFF2-40B4-BE49-F238E27FC236}">
                <a16:creationId xmlns:a16="http://schemas.microsoft.com/office/drawing/2014/main" id="{F2BB134F-43E9-C040-AF84-B1FF89BA5608}"/>
              </a:ext>
            </a:extLst>
          </p:cNvPr>
          <p:cNvPicPr>
            <a:picLocks noChangeAspect="1"/>
          </p:cNvPicPr>
          <p:nvPr userDrawn="1"/>
        </p:nvPicPr>
        <p:blipFill>
          <a:blip r:embed="rId2">
            <a:alphaModFix amt="31000"/>
            <a:duotone>
              <a:prstClr val="black"/>
              <a:schemeClr val="accent6">
                <a:tint val="45000"/>
                <a:satMod val="400000"/>
              </a:schemeClr>
            </a:duotone>
          </a:blip>
          <a:stretch>
            <a:fillRect/>
          </a:stretch>
        </p:blipFill>
        <p:spPr>
          <a:xfrm rot="10800000">
            <a:off x="6419532" y="6609635"/>
            <a:ext cx="2724467" cy="179335"/>
          </a:xfrm>
          <a:prstGeom prst="rect">
            <a:avLst/>
          </a:prstGeom>
        </p:spPr>
      </p:pic>
      <p:cxnSp>
        <p:nvCxnSpPr>
          <p:cNvPr id="15" name="直線接點 14">
            <a:extLst>
              <a:ext uri="{FF2B5EF4-FFF2-40B4-BE49-F238E27FC236}">
                <a16:creationId xmlns:a16="http://schemas.microsoft.com/office/drawing/2014/main" id="{FFA02354-9DC0-4749-83D5-D053468FFDE7}"/>
              </a:ext>
            </a:extLst>
          </p:cNvPr>
          <p:cNvCxnSpPr/>
          <p:nvPr userDrawn="1"/>
        </p:nvCxnSpPr>
        <p:spPr>
          <a:xfrm>
            <a:off x="0" y="6491102"/>
            <a:ext cx="9143999" cy="0"/>
          </a:xfrm>
          <a:prstGeom prst="line">
            <a:avLst/>
          </a:prstGeom>
          <a:ln w="19050" cmpd="sng">
            <a:solidFill>
              <a:srgbClr val="FFFFFF"/>
            </a:solidFill>
          </a:ln>
        </p:spPr>
        <p:style>
          <a:lnRef idx="2">
            <a:schemeClr val="accent1"/>
          </a:lnRef>
          <a:fillRef idx="0">
            <a:schemeClr val="accent1"/>
          </a:fillRef>
          <a:effectRef idx="1">
            <a:schemeClr val="accent1"/>
          </a:effectRef>
          <a:fontRef idx="minor">
            <a:schemeClr val="tx1"/>
          </a:fontRef>
        </p:style>
      </p:cxnSp>
      <p:grpSp>
        <p:nvGrpSpPr>
          <p:cNvPr id="16" name="群組 15">
            <a:extLst>
              <a:ext uri="{FF2B5EF4-FFF2-40B4-BE49-F238E27FC236}">
                <a16:creationId xmlns:a16="http://schemas.microsoft.com/office/drawing/2014/main" id="{70FDBDFA-4508-0E4D-AC12-5751F260A0AF}"/>
              </a:ext>
            </a:extLst>
          </p:cNvPr>
          <p:cNvGrpSpPr/>
          <p:nvPr userDrawn="1"/>
        </p:nvGrpSpPr>
        <p:grpSpPr>
          <a:xfrm>
            <a:off x="-13951" y="-23247"/>
            <a:ext cx="9157950" cy="111655"/>
            <a:chOff x="-16597" y="-1"/>
            <a:chExt cx="9157950" cy="111655"/>
          </a:xfrm>
        </p:grpSpPr>
        <p:sp>
          <p:nvSpPr>
            <p:cNvPr id="17" name="矩形 16">
              <a:extLst>
                <a:ext uri="{FF2B5EF4-FFF2-40B4-BE49-F238E27FC236}">
                  <a16:creationId xmlns:a16="http://schemas.microsoft.com/office/drawing/2014/main" id="{7C65D93A-6B96-D143-A764-C46B07A2B1C3}"/>
                </a:ext>
              </a:extLst>
            </p:cNvPr>
            <p:cNvSpPr/>
            <p:nvPr/>
          </p:nvSpPr>
          <p:spPr>
            <a:xfrm rot="10800000" flipV="1">
              <a:off x="5928220" y="39654"/>
              <a:ext cx="3213133" cy="72000"/>
            </a:xfrm>
            <a:prstGeom prst="rect">
              <a:avLst/>
            </a:prstGeom>
            <a:gradFill flip="none" rotWithShape="1">
              <a:gsLst>
                <a:gs pos="0">
                  <a:schemeClr val="accent6">
                    <a:lumMod val="60000"/>
                    <a:lumOff val="40000"/>
                  </a:schemeClr>
                </a:gs>
                <a:gs pos="100000">
                  <a:srgbClr val="FFFFFF">
                    <a:alpha val="0"/>
                  </a:srgbClr>
                </a:gs>
                <a:gs pos="50000">
                  <a:schemeClr val="accent6">
                    <a:lumMod val="75000"/>
                  </a:schemeClr>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sp>
          <p:nvSpPr>
            <p:cNvPr id="18" name="矩形 17">
              <a:extLst>
                <a:ext uri="{FF2B5EF4-FFF2-40B4-BE49-F238E27FC236}">
                  <a16:creationId xmlns:a16="http://schemas.microsoft.com/office/drawing/2014/main" id="{2458C749-203D-574C-83E5-169A0CFE1FA8}"/>
                </a:ext>
              </a:extLst>
            </p:cNvPr>
            <p:cNvSpPr/>
            <p:nvPr/>
          </p:nvSpPr>
          <p:spPr>
            <a:xfrm flipV="1">
              <a:off x="-16597" y="-1"/>
              <a:ext cx="5079612" cy="111655"/>
            </a:xfrm>
            <a:prstGeom prst="rect">
              <a:avLst/>
            </a:prstGeom>
            <a:gradFill flip="none" rotWithShape="1">
              <a:gsLst>
                <a:gs pos="0">
                  <a:schemeClr val="accent6">
                    <a:lumMod val="75000"/>
                  </a:schemeClr>
                </a:gs>
                <a:gs pos="100000">
                  <a:srgbClr val="FFFFFF">
                    <a:alpha val="0"/>
                  </a:srgbClr>
                </a:gs>
                <a:gs pos="75000">
                  <a:schemeClr val="bg2">
                    <a:lumMod val="90000"/>
                  </a:schemeClr>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grpSp>
    </p:spTree>
    <p:extLst>
      <p:ext uri="{BB962C8B-B14F-4D97-AF65-F5344CB8AC3E}">
        <p14:creationId xmlns:p14="http://schemas.microsoft.com/office/powerpoint/2010/main" val="206411818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1486857-66B2-4E44-9E59-AE7789E27777}"/>
              </a:ext>
            </a:extLst>
          </p:cNvPr>
          <p:cNvSpPr>
            <a:spLocks noGrp="1"/>
          </p:cNvSpPr>
          <p:nvPr>
            <p:ph type="title"/>
          </p:nvPr>
        </p:nvSpPr>
        <p:spPr>
          <a:xfrm>
            <a:off x="630238" y="365125"/>
            <a:ext cx="7886700" cy="1325563"/>
          </a:xfrm>
        </p:spPr>
        <p:txBody>
          <a:bodyPr/>
          <a:lstStyle/>
          <a:p>
            <a:r>
              <a:rPr lang="zh-TW" altLang="en-US"/>
              <a:t>按一下以編輯母片標題樣式</a:t>
            </a:r>
            <a:endParaRPr lang="en-US"/>
          </a:p>
        </p:txBody>
      </p:sp>
      <p:sp>
        <p:nvSpPr>
          <p:cNvPr id="3" name="文字版面配置區 2">
            <a:extLst>
              <a:ext uri="{FF2B5EF4-FFF2-40B4-BE49-F238E27FC236}">
                <a16:creationId xmlns:a16="http://schemas.microsoft.com/office/drawing/2014/main" id="{EC806C39-502D-BB49-9CA4-68BC05BA439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zh-TW" altLang="en-US"/>
              <a:t>編輯母片文字樣式
第二層
第三層
第四層
第五層</a:t>
            </a:r>
            <a:endParaRPr lang="en-US"/>
          </a:p>
        </p:txBody>
      </p:sp>
      <p:sp>
        <p:nvSpPr>
          <p:cNvPr id="4" name="內容版面配置區 3">
            <a:extLst>
              <a:ext uri="{FF2B5EF4-FFF2-40B4-BE49-F238E27FC236}">
                <a16:creationId xmlns:a16="http://schemas.microsoft.com/office/drawing/2014/main" id="{E7BFDEDE-5C3C-A440-A482-ECC23A1C87DA}"/>
              </a:ext>
            </a:extLst>
          </p:cNvPr>
          <p:cNvSpPr>
            <a:spLocks noGrp="1"/>
          </p:cNvSpPr>
          <p:nvPr>
            <p:ph sz="half" idx="2"/>
          </p:nvPr>
        </p:nvSpPr>
        <p:spPr>
          <a:xfrm>
            <a:off x="630238" y="2505075"/>
            <a:ext cx="3868737" cy="3684588"/>
          </a:xfrm>
        </p:spPr>
        <p:txBody>
          <a:bodyPr/>
          <a:lstStyle/>
          <a:p>
            <a:r>
              <a:rPr lang="zh-TW" altLang="en-US"/>
              <a:t>編輯母片文字樣式
第二層
第三層
第四層
第五層</a:t>
            </a:r>
            <a:endParaRPr lang="en-US"/>
          </a:p>
        </p:txBody>
      </p:sp>
      <p:sp>
        <p:nvSpPr>
          <p:cNvPr id="5" name="文字版面配置區 4">
            <a:extLst>
              <a:ext uri="{FF2B5EF4-FFF2-40B4-BE49-F238E27FC236}">
                <a16:creationId xmlns:a16="http://schemas.microsoft.com/office/drawing/2014/main" id="{789147AA-6940-E64A-8DDB-B8FD3B9DDD2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zh-TW" altLang="en-US"/>
              <a:t>編輯母片文字樣式
第二層
第三層
第四層
第五層</a:t>
            </a:r>
            <a:endParaRPr lang="en-US"/>
          </a:p>
        </p:txBody>
      </p:sp>
      <p:sp>
        <p:nvSpPr>
          <p:cNvPr id="6" name="內容版面配置區 5">
            <a:extLst>
              <a:ext uri="{FF2B5EF4-FFF2-40B4-BE49-F238E27FC236}">
                <a16:creationId xmlns:a16="http://schemas.microsoft.com/office/drawing/2014/main" id="{A30084A9-9DAC-7141-A73C-FB0E5B38D5C0}"/>
              </a:ext>
            </a:extLst>
          </p:cNvPr>
          <p:cNvSpPr>
            <a:spLocks noGrp="1"/>
          </p:cNvSpPr>
          <p:nvPr>
            <p:ph sz="quarter" idx="4"/>
          </p:nvPr>
        </p:nvSpPr>
        <p:spPr>
          <a:xfrm>
            <a:off x="4629150" y="2505075"/>
            <a:ext cx="3887788" cy="3684588"/>
          </a:xfrm>
        </p:spPr>
        <p:txBody>
          <a:bodyPr/>
          <a:lstStyle/>
          <a:p>
            <a:r>
              <a:rPr lang="zh-TW" altLang="en-US"/>
              <a:t>編輯母片文字樣式
第二層
第三層
第四層
第五層</a:t>
            </a:r>
            <a:endParaRPr lang="en-US"/>
          </a:p>
        </p:txBody>
      </p:sp>
      <p:sp>
        <p:nvSpPr>
          <p:cNvPr id="7" name="日期版面配置區 6">
            <a:extLst>
              <a:ext uri="{FF2B5EF4-FFF2-40B4-BE49-F238E27FC236}">
                <a16:creationId xmlns:a16="http://schemas.microsoft.com/office/drawing/2014/main" id="{0867F5EF-ED61-D14B-9CD0-AC1F2F9AF015}"/>
              </a:ext>
            </a:extLst>
          </p:cNvPr>
          <p:cNvSpPr>
            <a:spLocks noGrp="1"/>
          </p:cNvSpPr>
          <p:nvPr>
            <p:ph type="dt" sz="half" idx="10"/>
          </p:nvPr>
        </p:nvSpPr>
        <p:spPr>
          <a:xfrm>
            <a:off x="628650" y="6356350"/>
            <a:ext cx="2057400" cy="365125"/>
          </a:xfrm>
          <a:prstGeom prst="rect">
            <a:avLst/>
          </a:prstGeom>
        </p:spPr>
        <p:txBody>
          <a:bodyPr/>
          <a:lstStyle/>
          <a:p>
            <a:fld id="{DC2F05EA-5EF5-B84C-877B-5941D7CC446A}" type="datetimeFigureOut">
              <a:rPr lang="en-US" smtClean="0"/>
              <a:t>3/7/24</a:t>
            </a:fld>
            <a:endParaRPr lang="en-US"/>
          </a:p>
        </p:txBody>
      </p:sp>
      <p:sp>
        <p:nvSpPr>
          <p:cNvPr id="8" name="頁尾版面配置區 7">
            <a:extLst>
              <a:ext uri="{FF2B5EF4-FFF2-40B4-BE49-F238E27FC236}">
                <a16:creationId xmlns:a16="http://schemas.microsoft.com/office/drawing/2014/main" id="{3C7BECBB-9C6A-3B4B-B9A4-DD4E8D621406}"/>
              </a:ext>
            </a:extLst>
          </p:cNvPr>
          <p:cNvSpPr>
            <a:spLocks noGrp="1"/>
          </p:cNvSpPr>
          <p:nvPr>
            <p:ph type="ftr" sz="quarter" idx="11"/>
          </p:nvPr>
        </p:nvSpPr>
        <p:spPr>
          <a:xfrm>
            <a:off x="3028950" y="6356350"/>
            <a:ext cx="3086100" cy="365125"/>
          </a:xfrm>
          <a:prstGeom prst="rect">
            <a:avLst/>
          </a:prstGeom>
        </p:spPr>
        <p:txBody>
          <a:bodyPr/>
          <a:lstStyle/>
          <a:p>
            <a:endParaRPr lang="en-US"/>
          </a:p>
        </p:txBody>
      </p:sp>
      <p:sp>
        <p:nvSpPr>
          <p:cNvPr id="9" name="投影片編號版面配置區 8">
            <a:extLst>
              <a:ext uri="{FF2B5EF4-FFF2-40B4-BE49-F238E27FC236}">
                <a16:creationId xmlns:a16="http://schemas.microsoft.com/office/drawing/2014/main" id="{604431E9-D365-9540-8B77-06C2E4CBF1FB}"/>
              </a:ext>
            </a:extLst>
          </p:cNvPr>
          <p:cNvSpPr>
            <a:spLocks noGrp="1"/>
          </p:cNvSpPr>
          <p:nvPr>
            <p:ph type="sldNum" sz="quarter" idx="12"/>
          </p:nvPr>
        </p:nvSpPr>
        <p:spPr>
          <a:xfrm>
            <a:off x="6457950" y="6356350"/>
            <a:ext cx="2057400" cy="365125"/>
          </a:xfrm>
          <a:prstGeom prst="rect">
            <a:avLst/>
          </a:prstGeom>
        </p:spPr>
        <p:txBody>
          <a:bodyPr/>
          <a:lstStyle/>
          <a:p>
            <a:fld id="{EC57DD70-757B-5F4D-90B4-8D25021296AF}" type="slidenum">
              <a:rPr lang="en-US" smtClean="0"/>
              <a:t>‹#›</a:t>
            </a:fld>
            <a:endParaRPr lang="en-US"/>
          </a:p>
        </p:txBody>
      </p:sp>
    </p:spTree>
    <p:extLst>
      <p:ext uri="{BB962C8B-B14F-4D97-AF65-F5344CB8AC3E}">
        <p14:creationId xmlns:p14="http://schemas.microsoft.com/office/powerpoint/2010/main" val="337516395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EEC5E10-56BD-9442-ABF7-E44822F08408}"/>
              </a:ext>
            </a:extLst>
          </p:cNvPr>
          <p:cNvSpPr>
            <a:spLocks noGrp="1"/>
          </p:cNvSpPr>
          <p:nvPr>
            <p:ph type="title"/>
          </p:nvPr>
        </p:nvSpPr>
        <p:spPr/>
        <p:txBody>
          <a:bodyPr/>
          <a:lstStyle/>
          <a:p>
            <a:r>
              <a:rPr lang="zh-TW" altLang="en-US"/>
              <a:t>按一下以編輯母片標題樣式</a:t>
            </a:r>
            <a:endParaRPr lang="en-US"/>
          </a:p>
        </p:txBody>
      </p:sp>
      <p:sp>
        <p:nvSpPr>
          <p:cNvPr id="3" name="日期版面配置區 2">
            <a:extLst>
              <a:ext uri="{FF2B5EF4-FFF2-40B4-BE49-F238E27FC236}">
                <a16:creationId xmlns:a16="http://schemas.microsoft.com/office/drawing/2014/main" id="{22289007-01B0-7340-9769-B067FC472F02}"/>
              </a:ext>
            </a:extLst>
          </p:cNvPr>
          <p:cNvSpPr>
            <a:spLocks noGrp="1"/>
          </p:cNvSpPr>
          <p:nvPr>
            <p:ph type="dt" sz="half" idx="10"/>
          </p:nvPr>
        </p:nvSpPr>
        <p:spPr>
          <a:xfrm>
            <a:off x="628650" y="6356350"/>
            <a:ext cx="2057400" cy="365125"/>
          </a:xfrm>
          <a:prstGeom prst="rect">
            <a:avLst/>
          </a:prstGeom>
        </p:spPr>
        <p:txBody>
          <a:bodyPr/>
          <a:lstStyle/>
          <a:p>
            <a:fld id="{DC2F05EA-5EF5-B84C-877B-5941D7CC446A}" type="datetimeFigureOut">
              <a:rPr lang="en-US" smtClean="0"/>
              <a:t>3/7/24</a:t>
            </a:fld>
            <a:endParaRPr lang="en-US"/>
          </a:p>
        </p:txBody>
      </p:sp>
      <p:sp>
        <p:nvSpPr>
          <p:cNvPr id="4" name="頁尾版面配置區 3">
            <a:extLst>
              <a:ext uri="{FF2B5EF4-FFF2-40B4-BE49-F238E27FC236}">
                <a16:creationId xmlns:a16="http://schemas.microsoft.com/office/drawing/2014/main" id="{D17E08CC-1769-0543-99A9-09400BD40148}"/>
              </a:ext>
            </a:extLst>
          </p:cNvPr>
          <p:cNvSpPr>
            <a:spLocks noGrp="1"/>
          </p:cNvSpPr>
          <p:nvPr>
            <p:ph type="ftr" sz="quarter" idx="11"/>
          </p:nvPr>
        </p:nvSpPr>
        <p:spPr>
          <a:xfrm>
            <a:off x="3028950" y="6356350"/>
            <a:ext cx="3086100" cy="365125"/>
          </a:xfrm>
          <a:prstGeom prst="rect">
            <a:avLst/>
          </a:prstGeom>
        </p:spPr>
        <p:txBody>
          <a:bodyPr/>
          <a:lstStyle/>
          <a:p>
            <a:endParaRPr lang="en-US"/>
          </a:p>
        </p:txBody>
      </p:sp>
      <p:sp>
        <p:nvSpPr>
          <p:cNvPr id="5" name="投影片編號版面配置區 4">
            <a:extLst>
              <a:ext uri="{FF2B5EF4-FFF2-40B4-BE49-F238E27FC236}">
                <a16:creationId xmlns:a16="http://schemas.microsoft.com/office/drawing/2014/main" id="{5696849F-2D4D-6C4E-9457-52EE319AF0AC}"/>
              </a:ext>
            </a:extLst>
          </p:cNvPr>
          <p:cNvSpPr>
            <a:spLocks noGrp="1"/>
          </p:cNvSpPr>
          <p:nvPr>
            <p:ph type="sldNum" sz="quarter" idx="12"/>
          </p:nvPr>
        </p:nvSpPr>
        <p:spPr>
          <a:xfrm>
            <a:off x="6457950" y="6356350"/>
            <a:ext cx="2057400" cy="365125"/>
          </a:xfrm>
          <a:prstGeom prst="rect">
            <a:avLst/>
          </a:prstGeom>
        </p:spPr>
        <p:txBody>
          <a:bodyPr/>
          <a:lstStyle/>
          <a:p>
            <a:fld id="{EC57DD70-757B-5F4D-90B4-8D25021296AF}" type="slidenum">
              <a:rPr lang="en-US" smtClean="0"/>
              <a:t>‹#›</a:t>
            </a:fld>
            <a:endParaRPr lang="en-US"/>
          </a:p>
        </p:txBody>
      </p:sp>
      <p:sp>
        <p:nvSpPr>
          <p:cNvPr id="6" name="日期版面配置區 3">
            <a:extLst>
              <a:ext uri="{FF2B5EF4-FFF2-40B4-BE49-F238E27FC236}">
                <a16:creationId xmlns:a16="http://schemas.microsoft.com/office/drawing/2014/main" id="{55EC404B-4C40-E547-AD59-57C2A378DC90}"/>
              </a:ext>
            </a:extLst>
          </p:cNvPr>
          <p:cNvSpPr txBox="1">
            <a:spLocks/>
          </p:cNvSpPr>
          <p:nvPr userDrawn="1"/>
        </p:nvSpPr>
        <p:spPr>
          <a:xfrm>
            <a:off x="628650" y="6356350"/>
            <a:ext cx="2057400" cy="365125"/>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DC2F05EA-5EF5-B84C-877B-5941D7CC446A}" type="datetimeFigureOut">
              <a:rPr lang="en-US" smtClean="0"/>
              <a:pPr/>
              <a:t>3/7/24</a:t>
            </a:fld>
            <a:endParaRPr lang="en-US"/>
          </a:p>
        </p:txBody>
      </p:sp>
      <p:sp>
        <p:nvSpPr>
          <p:cNvPr id="7" name="投影片編號版面配置區 5">
            <a:extLst>
              <a:ext uri="{FF2B5EF4-FFF2-40B4-BE49-F238E27FC236}">
                <a16:creationId xmlns:a16="http://schemas.microsoft.com/office/drawing/2014/main" id="{47D9B582-4D45-C54D-87E6-BA63F1339DE1}"/>
              </a:ext>
            </a:extLst>
          </p:cNvPr>
          <p:cNvSpPr txBox="1">
            <a:spLocks/>
          </p:cNvSpPr>
          <p:nvPr userDrawn="1"/>
        </p:nvSpPr>
        <p:spPr>
          <a:xfrm>
            <a:off x="6457950" y="6356350"/>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EC57DD70-757B-5F4D-90B4-8D25021296AF}" type="slidenum">
              <a:rPr lang="en-US" smtClean="0"/>
              <a:pPr/>
              <a:t>‹#›</a:t>
            </a:fld>
            <a:endParaRPr lang="en-US"/>
          </a:p>
        </p:txBody>
      </p:sp>
      <p:sp>
        <p:nvSpPr>
          <p:cNvPr id="8" name="矩形 7">
            <a:extLst>
              <a:ext uri="{FF2B5EF4-FFF2-40B4-BE49-F238E27FC236}">
                <a16:creationId xmlns:a16="http://schemas.microsoft.com/office/drawing/2014/main" id="{6E513F39-E78F-8740-B76E-B2E74CE8DF69}"/>
              </a:ext>
            </a:extLst>
          </p:cNvPr>
          <p:cNvSpPr/>
          <p:nvPr userDrawn="1"/>
        </p:nvSpPr>
        <p:spPr>
          <a:xfrm>
            <a:off x="0" y="6463188"/>
            <a:ext cx="9144000" cy="434156"/>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kumimoji="1" lang="zh-TW" altLang="en-US"/>
          </a:p>
        </p:txBody>
      </p:sp>
      <p:grpSp>
        <p:nvGrpSpPr>
          <p:cNvPr id="9" name="群組 8">
            <a:extLst>
              <a:ext uri="{FF2B5EF4-FFF2-40B4-BE49-F238E27FC236}">
                <a16:creationId xmlns:a16="http://schemas.microsoft.com/office/drawing/2014/main" id="{059F9CDC-88A9-4C44-9737-B12308B02733}"/>
              </a:ext>
            </a:extLst>
          </p:cNvPr>
          <p:cNvGrpSpPr>
            <a:grpSpLocks noChangeAspect="1"/>
          </p:cNvGrpSpPr>
          <p:nvPr userDrawn="1"/>
        </p:nvGrpSpPr>
        <p:grpSpPr>
          <a:xfrm>
            <a:off x="110440" y="6573636"/>
            <a:ext cx="6199987" cy="215999"/>
            <a:chOff x="189953" y="266412"/>
            <a:chExt cx="9253893" cy="300939"/>
          </a:xfrm>
        </p:grpSpPr>
        <p:pic>
          <p:nvPicPr>
            <p:cNvPr id="10" name="圖片 9">
              <a:extLst>
                <a:ext uri="{FF2B5EF4-FFF2-40B4-BE49-F238E27FC236}">
                  <a16:creationId xmlns:a16="http://schemas.microsoft.com/office/drawing/2014/main" id="{5EF10CE4-DA74-1A40-8600-B54783E8912E}"/>
                </a:ext>
              </a:extLst>
            </p:cNvPr>
            <p:cNvPicPr>
              <a:picLocks noChangeAspect="1"/>
            </p:cNvPicPr>
            <p:nvPr/>
          </p:nvPicPr>
          <p:blipFill>
            <a:blip r:embed="rId2">
              <a:alphaModFix amt="31000"/>
              <a:duotone>
                <a:prstClr val="black"/>
                <a:schemeClr val="accent6">
                  <a:tint val="45000"/>
                  <a:satMod val="400000"/>
                </a:schemeClr>
              </a:duotone>
            </a:blip>
            <a:stretch>
              <a:fillRect/>
            </a:stretch>
          </p:blipFill>
          <p:spPr>
            <a:xfrm>
              <a:off x="189953" y="266412"/>
              <a:ext cx="4557649" cy="300013"/>
            </a:xfrm>
            <a:prstGeom prst="rect">
              <a:avLst/>
            </a:prstGeom>
          </p:spPr>
        </p:pic>
        <p:pic>
          <p:nvPicPr>
            <p:cNvPr id="11" name="圖片 10">
              <a:extLst>
                <a:ext uri="{FF2B5EF4-FFF2-40B4-BE49-F238E27FC236}">
                  <a16:creationId xmlns:a16="http://schemas.microsoft.com/office/drawing/2014/main" id="{A393B4C4-A31E-C74E-8FE6-26EDDCE3C718}"/>
                </a:ext>
              </a:extLst>
            </p:cNvPr>
            <p:cNvPicPr>
              <a:picLocks noChangeAspect="1"/>
            </p:cNvPicPr>
            <p:nvPr/>
          </p:nvPicPr>
          <p:blipFill>
            <a:blip r:embed="rId2">
              <a:alphaModFix amt="31000"/>
              <a:duotone>
                <a:schemeClr val="accent6">
                  <a:shade val="45000"/>
                  <a:satMod val="135000"/>
                </a:schemeClr>
                <a:prstClr val="white"/>
              </a:duotone>
            </a:blip>
            <a:stretch>
              <a:fillRect/>
            </a:stretch>
          </p:blipFill>
          <p:spPr>
            <a:xfrm rot="10800000">
              <a:off x="4886197" y="267338"/>
              <a:ext cx="4557649" cy="300013"/>
            </a:xfrm>
            <a:prstGeom prst="rect">
              <a:avLst/>
            </a:prstGeom>
          </p:spPr>
        </p:pic>
      </p:grpSp>
      <p:pic>
        <p:nvPicPr>
          <p:cNvPr id="12" name="圖片 11">
            <a:extLst>
              <a:ext uri="{FF2B5EF4-FFF2-40B4-BE49-F238E27FC236}">
                <a16:creationId xmlns:a16="http://schemas.microsoft.com/office/drawing/2014/main" id="{C336521F-5A3F-CB4E-8F1D-BC8EEF3568D2}"/>
              </a:ext>
            </a:extLst>
          </p:cNvPr>
          <p:cNvPicPr>
            <a:picLocks noChangeAspect="1"/>
          </p:cNvPicPr>
          <p:nvPr userDrawn="1"/>
        </p:nvPicPr>
        <p:blipFill>
          <a:blip r:embed="rId2">
            <a:alphaModFix amt="31000"/>
            <a:duotone>
              <a:prstClr val="black"/>
              <a:schemeClr val="accent6">
                <a:tint val="45000"/>
                <a:satMod val="400000"/>
              </a:schemeClr>
            </a:duotone>
          </a:blip>
          <a:stretch>
            <a:fillRect/>
          </a:stretch>
        </p:blipFill>
        <p:spPr>
          <a:xfrm rot="10800000">
            <a:off x="6419532" y="6609635"/>
            <a:ext cx="2724467" cy="179335"/>
          </a:xfrm>
          <a:prstGeom prst="rect">
            <a:avLst/>
          </a:prstGeom>
        </p:spPr>
      </p:pic>
      <p:cxnSp>
        <p:nvCxnSpPr>
          <p:cNvPr id="13" name="直線接點 12">
            <a:extLst>
              <a:ext uri="{FF2B5EF4-FFF2-40B4-BE49-F238E27FC236}">
                <a16:creationId xmlns:a16="http://schemas.microsoft.com/office/drawing/2014/main" id="{3AA3ECBA-248F-3349-B27F-09D23D414618}"/>
              </a:ext>
            </a:extLst>
          </p:cNvPr>
          <p:cNvCxnSpPr/>
          <p:nvPr userDrawn="1"/>
        </p:nvCxnSpPr>
        <p:spPr>
          <a:xfrm>
            <a:off x="0" y="6491102"/>
            <a:ext cx="9143999" cy="0"/>
          </a:xfrm>
          <a:prstGeom prst="line">
            <a:avLst/>
          </a:prstGeom>
          <a:ln w="19050" cmpd="sng">
            <a:solidFill>
              <a:srgbClr val="FFFFFF"/>
            </a:solidFill>
          </a:ln>
        </p:spPr>
        <p:style>
          <a:lnRef idx="2">
            <a:schemeClr val="accent1"/>
          </a:lnRef>
          <a:fillRef idx="0">
            <a:schemeClr val="accent1"/>
          </a:fillRef>
          <a:effectRef idx="1">
            <a:schemeClr val="accent1"/>
          </a:effectRef>
          <a:fontRef idx="minor">
            <a:schemeClr val="tx1"/>
          </a:fontRef>
        </p:style>
      </p:cxnSp>
      <p:grpSp>
        <p:nvGrpSpPr>
          <p:cNvPr id="14" name="群組 13">
            <a:extLst>
              <a:ext uri="{FF2B5EF4-FFF2-40B4-BE49-F238E27FC236}">
                <a16:creationId xmlns:a16="http://schemas.microsoft.com/office/drawing/2014/main" id="{9BD138B3-9973-9041-8B92-41F641D5B169}"/>
              </a:ext>
            </a:extLst>
          </p:cNvPr>
          <p:cNvGrpSpPr/>
          <p:nvPr userDrawn="1"/>
        </p:nvGrpSpPr>
        <p:grpSpPr>
          <a:xfrm>
            <a:off x="-13951" y="-23247"/>
            <a:ext cx="9157950" cy="111655"/>
            <a:chOff x="-16597" y="-1"/>
            <a:chExt cx="9157950" cy="111655"/>
          </a:xfrm>
        </p:grpSpPr>
        <p:sp>
          <p:nvSpPr>
            <p:cNvPr id="15" name="矩形 14">
              <a:extLst>
                <a:ext uri="{FF2B5EF4-FFF2-40B4-BE49-F238E27FC236}">
                  <a16:creationId xmlns:a16="http://schemas.microsoft.com/office/drawing/2014/main" id="{DD6E4AAE-BEA6-FD4D-9F3C-CA20451F155E}"/>
                </a:ext>
              </a:extLst>
            </p:cNvPr>
            <p:cNvSpPr/>
            <p:nvPr/>
          </p:nvSpPr>
          <p:spPr>
            <a:xfrm rot="10800000" flipV="1">
              <a:off x="5928220" y="39654"/>
              <a:ext cx="3213133" cy="72000"/>
            </a:xfrm>
            <a:prstGeom prst="rect">
              <a:avLst/>
            </a:prstGeom>
            <a:gradFill flip="none" rotWithShape="1">
              <a:gsLst>
                <a:gs pos="0">
                  <a:schemeClr val="accent6">
                    <a:lumMod val="60000"/>
                    <a:lumOff val="40000"/>
                  </a:schemeClr>
                </a:gs>
                <a:gs pos="100000">
                  <a:srgbClr val="FFFFFF">
                    <a:alpha val="0"/>
                  </a:srgbClr>
                </a:gs>
                <a:gs pos="50000">
                  <a:schemeClr val="accent6">
                    <a:lumMod val="75000"/>
                  </a:schemeClr>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sp>
          <p:nvSpPr>
            <p:cNvPr id="16" name="矩形 15">
              <a:extLst>
                <a:ext uri="{FF2B5EF4-FFF2-40B4-BE49-F238E27FC236}">
                  <a16:creationId xmlns:a16="http://schemas.microsoft.com/office/drawing/2014/main" id="{F70E69F4-B571-D644-AB6A-CA5972807E86}"/>
                </a:ext>
              </a:extLst>
            </p:cNvPr>
            <p:cNvSpPr/>
            <p:nvPr/>
          </p:nvSpPr>
          <p:spPr>
            <a:xfrm flipV="1">
              <a:off x="-16597" y="-1"/>
              <a:ext cx="5079612" cy="111655"/>
            </a:xfrm>
            <a:prstGeom prst="rect">
              <a:avLst/>
            </a:prstGeom>
            <a:gradFill flip="none" rotWithShape="1">
              <a:gsLst>
                <a:gs pos="0">
                  <a:schemeClr val="accent6">
                    <a:lumMod val="75000"/>
                  </a:schemeClr>
                </a:gs>
                <a:gs pos="100000">
                  <a:srgbClr val="FFFFFF">
                    <a:alpha val="0"/>
                  </a:srgbClr>
                </a:gs>
                <a:gs pos="75000">
                  <a:schemeClr val="bg2">
                    <a:lumMod val="90000"/>
                  </a:schemeClr>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grpSp>
    </p:spTree>
    <p:extLst>
      <p:ext uri="{BB962C8B-B14F-4D97-AF65-F5344CB8AC3E}">
        <p14:creationId xmlns:p14="http://schemas.microsoft.com/office/powerpoint/2010/main" val="6246993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探索數位世界投影片設計">
    <p:bg>
      <p:bgPr>
        <a:solidFill>
          <a:schemeClr val="bg1">
            <a:lumMod val="95000"/>
          </a:schemeClr>
        </a:soli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C438F44-9CB6-D644-B25E-FF7FE7363E30}"/>
              </a:ext>
            </a:extLst>
          </p:cNvPr>
          <p:cNvSpPr>
            <a:spLocks noGrp="1"/>
          </p:cNvSpPr>
          <p:nvPr>
            <p:ph type="title"/>
          </p:nvPr>
        </p:nvSpPr>
        <p:spPr/>
        <p:txBody>
          <a:bodyPr/>
          <a:lstStyle>
            <a:lvl1pPr>
              <a:defRPr>
                <a:solidFill>
                  <a:schemeClr val="accent1">
                    <a:lumMod val="75000"/>
                  </a:schemeClr>
                </a:solidFill>
              </a:defRPr>
            </a:lvl1pPr>
          </a:lstStyle>
          <a:p>
            <a:r>
              <a:rPr lang="zh-TW" altLang="en-US" dirty="0"/>
              <a:t>按一下以編輯母片標題樣式</a:t>
            </a:r>
            <a:endParaRPr lang="en-US" dirty="0"/>
          </a:p>
        </p:txBody>
      </p:sp>
      <p:sp>
        <p:nvSpPr>
          <p:cNvPr id="3" name="內容版面配置區 2">
            <a:extLst>
              <a:ext uri="{FF2B5EF4-FFF2-40B4-BE49-F238E27FC236}">
                <a16:creationId xmlns:a16="http://schemas.microsoft.com/office/drawing/2014/main" id="{4B595ED1-ACCB-A54F-B58F-8A3C07279C28}"/>
              </a:ext>
            </a:extLst>
          </p:cNvPr>
          <p:cNvSpPr>
            <a:spLocks noGrp="1"/>
          </p:cNvSpPr>
          <p:nvPr>
            <p:ph idx="1"/>
          </p:nvPr>
        </p:nvSpPr>
        <p:spPr/>
        <p:txBody>
          <a:bodyPr/>
          <a:lstStyle>
            <a:lvl1pPr>
              <a:defRPr>
                <a:solidFill>
                  <a:schemeClr val="tx1">
                    <a:lumMod val="75000"/>
                    <a:lumOff val="25000"/>
                  </a:schemeClr>
                </a:solidFill>
              </a:defRPr>
            </a:lvl1pPr>
          </a:lstStyle>
          <a:p>
            <a:r>
              <a:rPr lang="zh-TW" altLang="en-US" dirty="0"/>
              <a:t>編輯母片文字樣式
第二層
第三層
第四層
第五層</a:t>
            </a:r>
            <a:endParaRPr lang="en-US" dirty="0"/>
          </a:p>
        </p:txBody>
      </p:sp>
      <p:sp>
        <p:nvSpPr>
          <p:cNvPr id="4" name="日期版面配置區 3">
            <a:extLst>
              <a:ext uri="{FF2B5EF4-FFF2-40B4-BE49-F238E27FC236}">
                <a16:creationId xmlns:a16="http://schemas.microsoft.com/office/drawing/2014/main" id="{8FE81637-9AC9-1B4A-A015-D15E6689F74D}"/>
              </a:ext>
            </a:extLst>
          </p:cNvPr>
          <p:cNvSpPr>
            <a:spLocks noGrp="1"/>
          </p:cNvSpPr>
          <p:nvPr>
            <p:ph type="dt" sz="half" idx="10"/>
          </p:nvPr>
        </p:nvSpPr>
        <p:spPr/>
        <p:txBody>
          <a:bodyPr/>
          <a:lstStyle/>
          <a:p>
            <a:fld id="{1B6FF8FA-3424-4F49-8B38-895832CADF5C}" type="datetimeFigureOut">
              <a:rPr lang="en-US" smtClean="0"/>
              <a:t>3/7/24</a:t>
            </a:fld>
            <a:endParaRPr lang="en-US"/>
          </a:p>
        </p:txBody>
      </p:sp>
      <p:sp>
        <p:nvSpPr>
          <p:cNvPr id="5" name="頁尾版面配置區 4">
            <a:extLst>
              <a:ext uri="{FF2B5EF4-FFF2-40B4-BE49-F238E27FC236}">
                <a16:creationId xmlns:a16="http://schemas.microsoft.com/office/drawing/2014/main" id="{A27C8C5E-9058-2948-9C7B-BF888B3ED782}"/>
              </a:ext>
            </a:extLst>
          </p:cNvPr>
          <p:cNvSpPr>
            <a:spLocks noGrp="1"/>
          </p:cNvSpPr>
          <p:nvPr>
            <p:ph type="ftr" sz="quarter" idx="11"/>
          </p:nvPr>
        </p:nvSpPr>
        <p:spPr/>
        <p:txBody>
          <a:bodyPr/>
          <a:lstStyle/>
          <a:p>
            <a:endParaRPr lang="en-US"/>
          </a:p>
        </p:txBody>
      </p:sp>
      <p:sp>
        <p:nvSpPr>
          <p:cNvPr id="6" name="投影片編號版面配置區 5">
            <a:extLst>
              <a:ext uri="{FF2B5EF4-FFF2-40B4-BE49-F238E27FC236}">
                <a16:creationId xmlns:a16="http://schemas.microsoft.com/office/drawing/2014/main" id="{9E4F11C8-9301-7842-B55A-82B3F1F97D58}"/>
              </a:ext>
            </a:extLst>
          </p:cNvPr>
          <p:cNvSpPr>
            <a:spLocks noGrp="1"/>
          </p:cNvSpPr>
          <p:nvPr>
            <p:ph type="sldNum" sz="quarter" idx="12"/>
          </p:nvPr>
        </p:nvSpPr>
        <p:spPr/>
        <p:txBody>
          <a:bodyPr/>
          <a:lstStyle/>
          <a:p>
            <a:fld id="{6290ACBC-888C-2241-A8FA-02DCDDF19F71}" type="slidenum">
              <a:rPr lang="en-US" smtClean="0"/>
              <a:t>‹#›</a:t>
            </a:fld>
            <a:endParaRPr lang="en-US"/>
          </a:p>
        </p:txBody>
      </p:sp>
      <p:grpSp>
        <p:nvGrpSpPr>
          <p:cNvPr id="8" name="群組 7">
            <a:extLst>
              <a:ext uri="{FF2B5EF4-FFF2-40B4-BE49-F238E27FC236}">
                <a16:creationId xmlns:a16="http://schemas.microsoft.com/office/drawing/2014/main" id="{7401AD29-6E7D-C941-8C8B-2CAB5634F814}"/>
              </a:ext>
            </a:extLst>
          </p:cNvPr>
          <p:cNvGrpSpPr/>
          <p:nvPr userDrawn="1"/>
        </p:nvGrpSpPr>
        <p:grpSpPr>
          <a:xfrm>
            <a:off x="0" y="6423844"/>
            <a:ext cx="9144000" cy="434156"/>
            <a:chOff x="0" y="6463188"/>
            <a:chExt cx="9144000" cy="434156"/>
          </a:xfrm>
        </p:grpSpPr>
        <p:sp>
          <p:nvSpPr>
            <p:cNvPr id="9" name="矩形 8">
              <a:extLst>
                <a:ext uri="{FF2B5EF4-FFF2-40B4-BE49-F238E27FC236}">
                  <a16:creationId xmlns:a16="http://schemas.microsoft.com/office/drawing/2014/main" id="{3C91358C-63AE-194B-A17E-C155ED3A8B26}"/>
                </a:ext>
              </a:extLst>
            </p:cNvPr>
            <p:cNvSpPr/>
            <p:nvPr/>
          </p:nvSpPr>
          <p:spPr>
            <a:xfrm>
              <a:off x="0" y="6463188"/>
              <a:ext cx="9144000" cy="43415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TW" altLang="en-US"/>
            </a:p>
          </p:txBody>
        </p:sp>
        <p:grpSp>
          <p:nvGrpSpPr>
            <p:cNvPr id="10" name="群組 9">
              <a:extLst>
                <a:ext uri="{FF2B5EF4-FFF2-40B4-BE49-F238E27FC236}">
                  <a16:creationId xmlns:a16="http://schemas.microsoft.com/office/drawing/2014/main" id="{49E2D5F7-1843-434A-8506-128BA50E6380}"/>
                </a:ext>
              </a:extLst>
            </p:cNvPr>
            <p:cNvGrpSpPr>
              <a:grpSpLocks noChangeAspect="1"/>
            </p:cNvGrpSpPr>
            <p:nvPr/>
          </p:nvGrpSpPr>
          <p:grpSpPr>
            <a:xfrm>
              <a:off x="110440" y="6573636"/>
              <a:ext cx="6642213" cy="216001"/>
              <a:chOff x="189953" y="266411"/>
              <a:chExt cx="9253892" cy="300941"/>
            </a:xfrm>
          </p:grpSpPr>
          <p:pic>
            <p:nvPicPr>
              <p:cNvPr id="13" name="圖片 12">
                <a:extLst>
                  <a:ext uri="{FF2B5EF4-FFF2-40B4-BE49-F238E27FC236}">
                    <a16:creationId xmlns:a16="http://schemas.microsoft.com/office/drawing/2014/main" id="{B7193A11-6A17-2B40-907A-6C3D2CF6E6C5}"/>
                  </a:ext>
                </a:extLst>
              </p:cNvPr>
              <p:cNvPicPr>
                <a:picLocks noChangeAspect="1"/>
              </p:cNvPicPr>
              <p:nvPr/>
            </p:nvPicPr>
            <p:blipFill>
              <a:blip r:embed="rId2">
                <a:alphaModFix amt="31000"/>
              </a:blip>
              <a:stretch>
                <a:fillRect/>
              </a:stretch>
            </p:blipFill>
            <p:spPr>
              <a:xfrm>
                <a:off x="189953" y="266411"/>
                <a:ext cx="4557648" cy="300012"/>
              </a:xfrm>
              <a:prstGeom prst="rect">
                <a:avLst/>
              </a:prstGeom>
            </p:spPr>
          </p:pic>
          <p:pic>
            <p:nvPicPr>
              <p:cNvPr id="14" name="圖片 13">
                <a:extLst>
                  <a:ext uri="{FF2B5EF4-FFF2-40B4-BE49-F238E27FC236}">
                    <a16:creationId xmlns:a16="http://schemas.microsoft.com/office/drawing/2014/main" id="{FBBAE879-F8E1-3541-9B0F-759926C543A4}"/>
                  </a:ext>
                </a:extLst>
              </p:cNvPr>
              <p:cNvPicPr>
                <a:picLocks noChangeAspect="1"/>
              </p:cNvPicPr>
              <p:nvPr/>
            </p:nvPicPr>
            <p:blipFill>
              <a:blip r:embed="rId2">
                <a:alphaModFix amt="31000"/>
              </a:blip>
              <a:stretch>
                <a:fillRect/>
              </a:stretch>
            </p:blipFill>
            <p:spPr>
              <a:xfrm rot="10800000">
                <a:off x="4886197" y="267338"/>
                <a:ext cx="4557648" cy="300014"/>
              </a:xfrm>
              <a:prstGeom prst="rect">
                <a:avLst/>
              </a:prstGeom>
            </p:spPr>
          </p:pic>
        </p:grpSp>
        <p:pic>
          <p:nvPicPr>
            <p:cNvPr id="11" name="圖片 10">
              <a:extLst>
                <a:ext uri="{FF2B5EF4-FFF2-40B4-BE49-F238E27FC236}">
                  <a16:creationId xmlns:a16="http://schemas.microsoft.com/office/drawing/2014/main" id="{529DFD12-878F-E944-BB6A-1E497E50B103}"/>
                </a:ext>
              </a:extLst>
            </p:cNvPr>
            <p:cNvPicPr>
              <a:picLocks noChangeAspect="1"/>
            </p:cNvPicPr>
            <p:nvPr/>
          </p:nvPicPr>
          <p:blipFill>
            <a:blip r:embed="rId2">
              <a:alphaModFix amt="31000"/>
            </a:blip>
            <a:stretch>
              <a:fillRect/>
            </a:stretch>
          </p:blipFill>
          <p:spPr>
            <a:xfrm rot="10800000">
              <a:off x="6419532" y="6609635"/>
              <a:ext cx="2724467" cy="179335"/>
            </a:xfrm>
            <a:prstGeom prst="rect">
              <a:avLst/>
            </a:prstGeom>
          </p:spPr>
        </p:pic>
        <p:cxnSp>
          <p:nvCxnSpPr>
            <p:cNvPr id="12" name="直線接點 11">
              <a:extLst>
                <a:ext uri="{FF2B5EF4-FFF2-40B4-BE49-F238E27FC236}">
                  <a16:creationId xmlns:a16="http://schemas.microsoft.com/office/drawing/2014/main" id="{16036357-34F0-1045-AB82-46B88C1F6ED2}"/>
                </a:ext>
              </a:extLst>
            </p:cNvPr>
            <p:cNvCxnSpPr/>
            <p:nvPr/>
          </p:nvCxnSpPr>
          <p:spPr>
            <a:xfrm>
              <a:off x="0" y="6491102"/>
              <a:ext cx="9143999" cy="0"/>
            </a:xfrm>
            <a:prstGeom prst="line">
              <a:avLst/>
            </a:prstGeom>
            <a:ln w="19050" cmpd="sng">
              <a:solidFill>
                <a:srgbClr val="FFFFFF"/>
              </a:solidFill>
            </a:ln>
          </p:spPr>
          <p:style>
            <a:lnRef idx="2">
              <a:schemeClr val="accent1"/>
            </a:lnRef>
            <a:fillRef idx="0">
              <a:schemeClr val="accent1"/>
            </a:fillRef>
            <a:effectRef idx="1">
              <a:schemeClr val="accent1"/>
            </a:effectRef>
            <a:fontRef idx="minor">
              <a:schemeClr val="tx1"/>
            </a:fontRef>
          </p:style>
        </p:cxnSp>
      </p:grpSp>
      <p:grpSp>
        <p:nvGrpSpPr>
          <p:cNvPr id="15" name="群組 14">
            <a:extLst>
              <a:ext uri="{FF2B5EF4-FFF2-40B4-BE49-F238E27FC236}">
                <a16:creationId xmlns:a16="http://schemas.microsoft.com/office/drawing/2014/main" id="{16BAAFCE-29FD-E947-9E8B-5984D17820A3}"/>
              </a:ext>
            </a:extLst>
          </p:cNvPr>
          <p:cNvGrpSpPr/>
          <p:nvPr userDrawn="1"/>
        </p:nvGrpSpPr>
        <p:grpSpPr>
          <a:xfrm>
            <a:off x="-16597" y="-41872"/>
            <a:ext cx="9157950" cy="111655"/>
            <a:chOff x="-16597" y="-1"/>
            <a:chExt cx="9157950" cy="111655"/>
          </a:xfrm>
        </p:grpSpPr>
        <p:sp>
          <p:nvSpPr>
            <p:cNvPr id="16" name="矩形 15">
              <a:extLst>
                <a:ext uri="{FF2B5EF4-FFF2-40B4-BE49-F238E27FC236}">
                  <a16:creationId xmlns:a16="http://schemas.microsoft.com/office/drawing/2014/main" id="{5EBD872E-8C4A-C545-B532-14DA719009B7}"/>
                </a:ext>
              </a:extLst>
            </p:cNvPr>
            <p:cNvSpPr/>
            <p:nvPr/>
          </p:nvSpPr>
          <p:spPr>
            <a:xfrm rot="10800000" flipV="1">
              <a:off x="5928220" y="39654"/>
              <a:ext cx="3213133" cy="72000"/>
            </a:xfrm>
            <a:prstGeom prst="rect">
              <a:avLst/>
            </a:prstGeom>
            <a:gradFill flip="none" rotWithShape="1">
              <a:gsLst>
                <a:gs pos="0">
                  <a:schemeClr val="accent6">
                    <a:lumMod val="60000"/>
                    <a:lumOff val="40000"/>
                  </a:schemeClr>
                </a:gs>
                <a:gs pos="100000">
                  <a:srgbClr val="FFFFFF">
                    <a:alpha val="0"/>
                  </a:srgbClr>
                </a:gs>
                <a:gs pos="50000">
                  <a:schemeClr val="accent5">
                    <a:lumMod val="60000"/>
                    <a:lumOff val="40000"/>
                  </a:schemeClr>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sp>
          <p:nvSpPr>
            <p:cNvPr id="17" name="矩形 16">
              <a:extLst>
                <a:ext uri="{FF2B5EF4-FFF2-40B4-BE49-F238E27FC236}">
                  <a16:creationId xmlns:a16="http://schemas.microsoft.com/office/drawing/2014/main" id="{B0D6455C-0A21-EB49-AC37-AD330F94C9D0}"/>
                </a:ext>
              </a:extLst>
            </p:cNvPr>
            <p:cNvSpPr/>
            <p:nvPr/>
          </p:nvSpPr>
          <p:spPr>
            <a:xfrm flipV="1">
              <a:off x="-16597" y="-1"/>
              <a:ext cx="5079612" cy="111655"/>
            </a:xfrm>
            <a:prstGeom prst="rect">
              <a:avLst/>
            </a:prstGeom>
            <a:gradFill flip="none" rotWithShape="1">
              <a:gsLst>
                <a:gs pos="0">
                  <a:schemeClr val="accent5">
                    <a:lumMod val="60000"/>
                    <a:lumOff val="40000"/>
                  </a:schemeClr>
                </a:gs>
                <a:gs pos="100000">
                  <a:srgbClr val="FFFFFF">
                    <a:alpha val="0"/>
                  </a:srgbClr>
                </a:gs>
                <a:gs pos="75000">
                  <a:schemeClr val="bg2">
                    <a:lumMod val="90000"/>
                  </a:schemeClr>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grpSp>
    </p:spTree>
    <p:extLst>
      <p:ext uri="{BB962C8B-B14F-4D97-AF65-F5344CB8AC3E}">
        <p14:creationId xmlns:p14="http://schemas.microsoft.com/office/powerpoint/2010/main" val="125535234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1">
            <a:lumMod val="95000"/>
          </a:schemeClr>
        </a:solidFill>
        <a:effectLst/>
      </p:bgPr>
    </p:bg>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B2C9CE4D-4028-CC48-B2AF-75D2756EDE2F}"/>
              </a:ext>
            </a:extLst>
          </p:cNvPr>
          <p:cNvSpPr>
            <a:spLocks noGrp="1"/>
          </p:cNvSpPr>
          <p:nvPr>
            <p:ph type="dt" sz="half" idx="10"/>
          </p:nvPr>
        </p:nvSpPr>
        <p:spPr>
          <a:xfrm>
            <a:off x="628650" y="6356350"/>
            <a:ext cx="2057400" cy="365125"/>
          </a:xfrm>
          <a:prstGeom prst="rect">
            <a:avLst/>
          </a:prstGeom>
        </p:spPr>
        <p:txBody>
          <a:bodyPr/>
          <a:lstStyle/>
          <a:p>
            <a:fld id="{DC2F05EA-5EF5-B84C-877B-5941D7CC446A}" type="datetimeFigureOut">
              <a:rPr lang="en-US" smtClean="0"/>
              <a:t>3/7/24</a:t>
            </a:fld>
            <a:endParaRPr lang="en-US"/>
          </a:p>
        </p:txBody>
      </p:sp>
      <p:sp>
        <p:nvSpPr>
          <p:cNvPr id="3" name="頁尾版面配置區 2">
            <a:extLst>
              <a:ext uri="{FF2B5EF4-FFF2-40B4-BE49-F238E27FC236}">
                <a16:creationId xmlns:a16="http://schemas.microsoft.com/office/drawing/2014/main" id="{89B7937C-9985-6E4D-8563-86B9184110D3}"/>
              </a:ext>
            </a:extLst>
          </p:cNvPr>
          <p:cNvSpPr>
            <a:spLocks noGrp="1"/>
          </p:cNvSpPr>
          <p:nvPr>
            <p:ph type="ftr" sz="quarter" idx="11"/>
          </p:nvPr>
        </p:nvSpPr>
        <p:spPr>
          <a:xfrm>
            <a:off x="3028950" y="6356350"/>
            <a:ext cx="3086100" cy="365125"/>
          </a:xfrm>
          <a:prstGeom prst="rect">
            <a:avLst/>
          </a:prstGeom>
        </p:spPr>
        <p:txBody>
          <a:bodyPr/>
          <a:lstStyle/>
          <a:p>
            <a:endParaRPr lang="en-US"/>
          </a:p>
        </p:txBody>
      </p:sp>
      <p:sp>
        <p:nvSpPr>
          <p:cNvPr id="4" name="投影片編號版面配置區 3">
            <a:extLst>
              <a:ext uri="{FF2B5EF4-FFF2-40B4-BE49-F238E27FC236}">
                <a16:creationId xmlns:a16="http://schemas.microsoft.com/office/drawing/2014/main" id="{6A38210E-E3F3-6E45-AECF-AE5012E2F2FD}"/>
              </a:ext>
            </a:extLst>
          </p:cNvPr>
          <p:cNvSpPr>
            <a:spLocks noGrp="1"/>
          </p:cNvSpPr>
          <p:nvPr>
            <p:ph type="sldNum" sz="quarter" idx="12"/>
          </p:nvPr>
        </p:nvSpPr>
        <p:spPr>
          <a:xfrm>
            <a:off x="6457950" y="6356350"/>
            <a:ext cx="2057400" cy="365125"/>
          </a:xfrm>
          <a:prstGeom prst="rect">
            <a:avLst/>
          </a:prstGeom>
        </p:spPr>
        <p:txBody>
          <a:bodyPr/>
          <a:lstStyle/>
          <a:p>
            <a:fld id="{EC57DD70-757B-5F4D-90B4-8D25021296AF}" type="slidenum">
              <a:rPr lang="en-US" smtClean="0"/>
              <a:t>‹#›</a:t>
            </a:fld>
            <a:endParaRPr lang="en-US"/>
          </a:p>
        </p:txBody>
      </p:sp>
      <p:sp>
        <p:nvSpPr>
          <p:cNvPr id="5" name="日期版面配置區 3">
            <a:extLst>
              <a:ext uri="{FF2B5EF4-FFF2-40B4-BE49-F238E27FC236}">
                <a16:creationId xmlns:a16="http://schemas.microsoft.com/office/drawing/2014/main" id="{4B96F3A9-C8CC-BB49-855D-0912D36DD04D}"/>
              </a:ext>
            </a:extLst>
          </p:cNvPr>
          <p:cNvSpPr txBox="1">
            <a:spLocks/>
          </p:cNvSpPr>
          <p:nvPr userDrawn="1"/>
        </p:nvSpPr>
        <p:spPr>
          <a:xfrm>
            <a:off x="628650" y="6356350"/>
            <a:ext cx="2057400" cy="365125"/>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DC2F05EA-5EF5-B84C-877B-5941D7CC446A}" type="datetimeFigureOut">
              <a:rPr lang="en-US" smtClean="0"/>
              <a:pPr/>
              <a:t>3/7/24</a:t>
            </a:fld>
            <a:endParaRPr lang="en-US"/>
          </a:p>
        </p:txBody>
      </p:sp>
      <p:sp>
        <p:nvSpPr>
          <p:cNvPr id="6" name="投影片編號版面配置區 5">
            <a:extLst>
              <a:ext uri="{FF2B5EF4-FFF2-40B4-BE49-F238E27FC236}">
                <a16:creationId xmlns:a16="http://schemas.microsoft.com/office/drawing/2014/main" id="{DB2AED08-F5EC-B44C-986C-F2E0F845FD5C}"/>
              </a:ext>
            </a:extLst>
          </p:cNvPr>
          <p:cNvSpPr txBox="1">
            <a:spLocks/>
          </p:cNvSpPr>
          <p:nvPr userDrawn="1"/>
        </p:nvSpPr>
        <p:spPr>
          <a:xfrm>
            <a:off x="6457950" y="6356350"/>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EC57DD70-757B-5F4D-90B4-8D25021296AF}" type="slidenum">
              <a:rPr lang="en-US" smtClean="0"/>
              <a:pPr/>
              <a:t>‹#›</a:t>
            </a:fld>
            <a:endParaRPr lang="en-US"/>
          </a:p>
        </p:txBody>
      </p:sp>
      <p:sp>
        <p:nvSpPr>
          <p:cNvPr id="7" name="矩形 6">
            <a:extLst>
              <a:ext uri="{FF2B5EF4-FFF2-40B4-BE49-F238E27FC236}">
                <a16:creationId xmlns:a16="http://schemas.microsoft.com/office/drawing/2014/main" id="{A6E5FBD7-22AF-D94B-BEB4-F632CBB07A3C}"/>
              </a:ext>
            </a:extLst>
          </p:cNvPr>
          <p:cNvSpPr/>
          <p:nvPr userDrawn="1"/>
        </p:nvSpPr>
        <p:spPr>
          <a:xfrm>
            <a:off x="0" y="6463188"/>
            <a:ext cx="9144000" cy="434156"/>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kumimoji="1" lang="zh-TW" altLang="en-US"/>
          </a:p>
        </p:txBody>
      </p:sp>
      <p:grpSp>
        <p:nvGrpSpPr>
          <p:cNvPr id="8" name="群組 7">
            <a:extLst>
              <a:ext uri="{FF2B5EF4-FFF2-40B4-BE49-F238E27FC236}">
                <a16:creationId xmlns:a16="http://schemas.microsoft.com/office/drawing/2014/main" id="{61738146-C54D-3743-86ED-DE756F969FD7}"/>
              </a:ext>
            </a:extLst>
          </p:cNvPr>
          <p:cNvGrpSpPr>
            <a:grpSpLocks noChangeAspect="1"/>
          </p:cNvGrpSpPr>
          <p:nvPr userDrawn="1"/>
        </p:nvGrpSpPr>
        <p:grpSpPr>
          <a:xfrm>
            <a:off x="110440" y="6573636"/>
            <a:ext cx="6199987" cy="215999"/>
            <a:chOff x="189953" y="266412"/>
            <a:chExt cx="9253893" cy="300939"/>
          </a:xfrm>
        </p:grpSpPr>
        <p:pic>
          <p:nvPicPr>
            <p:cNvPr id="9" name="圖片 8">
              <a:extLst>
                <a:ext uri="{FF2B5EF4-FFF2-40B4-BE49-F238E27FC236}">
                  <a16:creationId xmlns:a16="http://schemas.microsoft.com/office/drawing/2014/main" id="{8965A3BE-114C-F947-BF1C-44D957561DCA}"/>
                </a:ext>
              </a:extLst>
            </p:cNvPr>
            <p:cNvPicPr>
              <a:picLocks noChangeAspect="1"/>
            </p:cNvPicPr>
            <p:nvPr/>
          </p:nvPicPr>
          <p:blipFill>
            <a:blip r:embed="rId2">
              <a:alphaModFix amt="31000"/>
              <a:duotone>
                <a:prstClr val="black"/>
                <a:schemeClr val="accent6">
                  <a:tint val="45000"/>
                  <a:satMod val="400000"/>
                </a:schemeClr>
              </a:duotone>
            </a:blip>
            <a:stretch>
              <a:fillRect/>
            </a:stretch>
          </p:blipFill>
          <p:spPr>
            <a:xfrm>
              <a:off x="189953" y="266412"/>
              <a:ext cx="4557649" cy="300013"/>
            </a:xfrm>
            <a:prstGeom prst="rect">
              <a:avLst/>
            </a:prstGeom>
          </p:spPr>
        </p:pic>
        <p:pic>
          <p:nvPicPr>
            <p:cNvPr id="10" name="圖片 9">
              <a:extLst>
                <a:ext uri="{FF2B5EF4-FFF2-40B4-BE49-F238E27FC236}">
                  <a16:creationId xmlns:a16="http://schemas.microsoft.com/office/drawing/2014/main" id="{CD20BB73-D157-954D-991D-18DE492640BE}"/>
                </a:ext>
              </a:extLst>
            </p:cNvPr>
            <p:cNvPicPr>
              <a:picLocks noChangeAspect="1"/>
            </p:cNvPicPr>
            <p:nvPr/>
          </p:nvPicPr>
          <p:blipFill>
            <a:blip r:embed="rId2">
              <a:alphaModFix amt="31000"/>
              <a:duotone>
                <a:schemeClr val="accent6">
                  <a:shade val="45000"/>
                  <a:satMod val="135000"/>
                </a:schemeClr>
                <a:prstClr val="white"/>
              </a:duotone>
            </a:blip>
            <a:stretch>
              <a:fillRect/>
            </a:stretch>
          </p:blipFill>
          <p:spPr>
            <a:xfrm rot="10800000">
              <a:off x="4886197" y="267338"/>
              <a:ext cx="4557649" cy="300013"/>
            </a:xfrm>
            <a:prstGeom prst="rect">
              <a:avLst/>
            </a:prstGeom>
          </p:spPr>
        </p:pic>
      </p:grpSp>
      <p:pic>
        <p:nvPicPr>
          <p:cNvPr id="11" name="圖片 10">
            <a:extLst>
              <a:ext uri="{FF2B5EF4-FFF2-40B4-BE49-F238E27FC236}">
                <a16:creationId xmlns:a16="http://schemas.microsoft.com/office/drawing/2014/main" id="{8FCF993B-A29A-1D4B-9DD2-F4B620E45255}"/>
              </a:ext>
            </a:extLst>
          </p:cNvPr>
          <p:cNvPicPr>
            <a:picLocks noChangeAspect="1"/>
          </p:cNvPicPr>
          <p:nvPr userDrawn="1"/>
        </p:nvPicPr>
        <p:blipFill>
          <a:blip r:embed="rId2">
            <a:alphaModFix amt="31000"/>
            <a:duotone>
              <a:prstClr val="black"/>
              <a:schemeClr val="accent6">
                <a:tint val="45000"/>
                <a:satMod val="400000"/>
              </a:schemeClr>
            </a:duotone>
          </a:blip>
          <a:stretch>
            <a:fillRect/>
          </a:stretch>
        </p:blipFill>
        <p:spPr>
          <a:xfrm rot="10800000">
            <a:off x="6419532" y="6609635"/>
            <a:ext cx="2724467" cy="179335"/>
          </a:xfrm>
          <a:prstGeom prst="rect">
            <a:avLst/>
          </a:prstGeom>
        </p:spPr>
      </p:pic>
      <p:cxnSp>
        <p:nvCxnSpPr>
          <p:cNvPr id="12" name="直線接點 11">
            <a:extLst>
              <a:ext uri="{FF2B5EF4-FFF2-40B4-BE49-F238E27FC236}">
                <a16:creationId xmlns:a16="http://schemas.microsoft.com/office/drawing/2014/main" id="{0ED0277B-7293-C444-AAEA-DC135AE1979B}"/>
              </a:ext>
            </a:extLst>
          </p:cNvPr>
          <p:cNvCxnSpPr/>
          <p:nvPr userDrawn="1"/>
        </p:nvCxnSpPr>
        <p:spPr>
          <a:xfrm>
            <a:off x="0" y="6491102"/>
            <a:ext cx="9143999" cy="0"/>
          </a:xfrm>
          <a:prstGeom prst="line">
            <a:avLst/>
          </a:prstGeom>
          <a:ln w="19050" cmpd="sng">
            <a:solidFill>
              <a:srgbClr val="FFFFFF"/>
            </a:solidFill>
          </a:ln>
        </p:spPr>
        <p:style>
          <a:lnRef idx="2">
            <a:schemeClr val="accent1"/>
          </a:lnRef>
          <a:fillRef idx="0">
            <a:schemeClr val="accent1"/>
          </a:fillRef>
          <a:effectRef idx="1">
            <a:schemeClr val="accent1"/>
          </a:effectRef>
          <a:fontRef idx="minor">
            <a:schemeClr val="tx1"/>
          </a:fontRef>
        </p:style>
      </p:cxnSp>
      <p:grpSp>
        <p:nvGrpSpPr>
          <p:cNvPr id="13" name="群組 12">
            <a:extLst>
              <a:ext uri="{FF2B5EF4-FFF2-40B4-BE49-F238E27FC236}">
                <a16:creationId xmlns:a16="http://schemas.microsoft.com/office/drawing/2014/main" id="{A5743E6A-C93C-FB41-AF09-3AA012547292}"/>
              </a:ext>
            </a:extLst>
          </p:cNvPr>
          <p:cNvGrpSpPr/>
          <p:nvPr userDrawn="1"/>
        </p:nvGrpSpPr>
        <p:grpSpPr>
          <a:xfrm>
            <a:off x="-13951" y="-23247"/>
            <a:ext cx="9157950" cy="111655"/>
            <a:chOff x="-16597" y="-1"/>
            <a:chExt cx="9157950" cy="111655"/>
          </a:xfrm>
        </p:grpSpPr>
        <p:sp>
          <p:nvSpPr>
            <p:cNvPr id="14" name="矩形 13">
              <a:extLst>
                <a:ext uri="{FF2B5EF4-FFF2-40B4-BE49-F238E27FC236}">
                  <a16:creationId xmlns:a16="http://schemas.microsoft.com/office/drawing/2014/main" id="{DB4C399A-59DD-0E41-85C3-A5A9392FFF52}"/>
                </a:ext>
              </a:extLst>
            </p:cNvPr>
            <p:cNvSpPr/>
            <p:nvPr/>
          </p:nvSpPr>
          <p:spPr>
            <a:xfrm rot="10800000" flipV="1">
              <a:off x="5928220" y="39654"/>
              <a:ext cx="3213133" cy="72000"/>
            </a:xfrm>
            <a:prstGeom prst="rect">
              <a:avLst/>
            </a:prstGeom>
            <a:gradFill flip="none" rotWithShape="1">
              <a:gsLst>
                <a:gs pos="0">
                  <a:schemeClr val="accent6">
                    <a:lumMod val="60000"/>
                    <a:lumOff val="40000"/>
                  </a:schemeClr>
                </a:gs>
                <a:gs pos="100000">
                  <a:srgbClr val="FFFFFF">
                    <a:alpha val="0"/>
                  </a:srgbClr>
                </a:gs>
                <a:gs pos="50000">
                  <a:schemeClr val="accent6">
                    <a:lumMod val="75000"/>
                  </a:schemeClr>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sp>
          <p:nvSpPr>
            <p:cNvPr id="15" name="矩形 14">
              <a:extLst>
                <a:ext uri="{FF2B5EF4-FFF2-40B4-BE49-F238E27FC236}">
                  <a16:creationId xmlns:a16="http://schemas.microsoft.com/office/drawing/2014/main" id="{90591305-73D6-0645-8C14-2E2AD624CC4C}"/>
                </a:ext>
              </a:extLst>
            </p:cNvPr>
            <p:cNvSpPr/>
            <p:nvPr/>
          </p:nvSpPr>
          <p:spPr>
            <a:xfrm flipV="1">
              <a:off x="-16597" y="-1"/>
              <a:ext cx="5079612" cy="111655"/>
            </a:xfrm>
            <a:prstGeom prst="rect">
              <a:avLst/>
            </a:prstGeom>
            <a:gradFill flip="none" rotWithShape="1">
              <a:gsLst>
                <a:gs pos="0">
                  <a:schemeClr val="accent6">
                    <a:lumMod val="75000"/>
                  </a:schemeClr>
                </a:gs>
                <a:gs pos="100000">
                  <a:srgbClr val="FFFFFF">
                    <a:alpha val="0"/>
                  </a:srgbClr>
                </a:gs>
                <a:gs pos="75000">
                  <a:schemeClr val="bg2">
                    <a:lumMod val="90000"/>
                  </a:schemeClr>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grpSp>
    </p:spTree>
    <p:extLst>
      <p:ext uri="{BB962C8B-B14F-4D97-AF65-F5344CB8AC3E}">
        <p14:creationId xmlns:p14="http://schemas.microsoft.com/office/powerpoint/2010/main" val="293798023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93E145B-DC42-C640-8A08-E8E305FCB8DB}"/>
              </a:ext>
            </a:extLst>
          </p:cNvPr>
          <p:cNvSpPr>
            <a:spLocks noGrp="1"/>
          </p:cNvSpPr>
          <p:nvPr>
            <p:ph type="title"/>
          </p:nvPr>
        </p:nvSpPr>
        <p:spPr>
          <a:xfrm>
            <a:off x="630238" y="457200"/>
            <a:ext cx="2949575" cy="1600200"/>
          </a:xfrm>
        </p:spPr>
        <p:txBody>
          <a:bodyPr anchor="b"/>
          <a:lstStyle>
            <a:lvl1pPr>
              <a:defRPr sz="3200"/>
            </a:lvl1pPr>
          </a:lstStyle>
          <a:p>
            <a:r>
              <a:rPr lang="zh-TW" altLang="en-US"/>
              <a:t>按一下以編輯母片標題樣式</a:t>
            </a:r>
            <a:endParaRPr lang="en-US"/>
          </a:p>
        </p:txBody>
      </p:sp>
      <p:sp>
        <p:nvSpPr>
          <p:cNvPr id="3" name="內容版面配置區 2">
            <a:extLst>
              <a:ext uri="{FF2B5EF4-FFF2-40B4-BE49-F238E27FC236}">
                <a16:creationId xmlns:a16="http://schemas.microsoft.com/office/drawing/2014/main" id="{48C15CBF-850B-3A48-B08E-D82DCEA8601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r>
              <a:rPr lang="zh-TW" altLang="en-US"/>
              <a:t>編輯母片文字樣式
第二層
第三層
第四層
第五層</a:t>
            </a:r>
            <a:endParaRPr lang="en-US"/>
          </a:p>
        </p:txBody>
      </p:sp>
      <p:sp>
        <p:nvSpPr>
          <p:cNvPr id="4" name="文字版面配置區 3">
            <a:extLst>
              <a:ext uri="{FF2B5EF4-FFF2-40B4-BE49-F238E27FC236}">
                <a16:creationId xmlns:a16="http://schemas.microsoft.com/office/drawing/2014/main" id="{A080F2D0-8A4E-FA4F-8D39-CB9B49C1541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TW" altLang="en-US"/>
              <a:t>編輯母片文字樣式
第二層
第三層
第四層
第五層</a:t>
            </a:r>
            <a:endParaRPr lang="en-US"/>
          </a:p>
        </p:txBody>
      </p:sp>
      <p:sp>
        <p:nvSpPr>
          <p:cNvPr id="5" name="日期版面配置區 4">
            <a:extLst>
              <a:ext uri="{FF2B5EF4-FFF2-40B4-BE49-F238E27FC236}">
                <a16:creationId xmlns:a16="http://schemas.microsoft.com/office/drawing/2014/main" id="{DE0E4142-26C4-184B-A784-5AAE01FB5149}"/>
              </a:ext>
            </a:extLst>
          </p:cNvPr>
          <p:cNvSpPr>
            <a:spLocks noGrp="1"/>
          </p:cNvSpPr>
          <p:nvPr>
            <p:ph type="dt" sz="half" idx="10"/>
          </p:nvPr>
        </p:nvSpPr>
        <p:spPr>
          <a:xfrm>
            <a:off x="628650" y="6356350"/>
            <a:ext cx="2057400" cy="365125"/>
          </a:xfrm>
          <a:prstGeom prst="rect">
            <a:avLst/>
          </a:prstGeom>
        </p:spPr>
        <p:txBody>
          <a:bodyPr/>
          <a:lstStyle/>
          <a:p>
            <a:fld id="{DC2F05EA-5EF5-B84C-877B-5941D7CC446A}" type="datetimeFigureOut">
              <a:rPr lang="en-US" smtClean="0"/>
              <a:t>3/7/24</a:t>
            </a:fld>
            <a:endParaRPr lang="en-US"/>
          </a:p>
        </p:txBody>
      </p:sp>
      <p:sp>
        <p:nvSpPr>
          <p:cNvPr id="6" name="頁尾版面配置區 5">
            <a:extLst>
              <a:ext uri="{FF2B5EF4-FFF2-40B4-BE49-F238E27FC236}">
                <a16:creationId xmlns:a16="http://schemas.microsoft.com/office/drawing/2014/main" id="{AEC531B5-7603-0C4B-B26F-6F6F96B1328F}"/>
              </a:ext>
            </a:extLst>
          </p:cNvPr>
          <p:cNvSpPr>
            <a:spLocks noGrp="1"/>
          </p:cNvSpPr>
          <p:nvPr>
            <p:ph type="ftr" sz="quarter" idx="11"/>
          </p:nvPr>
        </p:nvSpPr>
        <p:spPr>
          <a:xfrm>
            <a:off x="3028950" y="6356350"/>
            <a:ext cx="3086100" cy="365125"/>
          </a:xfrm>
          <a:prstGeom prst="rect">
            <a:avLst/>
          </a:prstGeom>
        </p:spPr>
        <p:txBody>
          <a:bodyPr/>
          <a:lstStyle/>
          <a:p>
            <a:endParaRPr lang="en-US"/>
          </a:p>
        </p:txBody>
      </p:sp>
      <p:sp>
        <p:nvSpPr>
          <p:cNvPr id="7" name="投影片編號版面配置區 6">
            <a:extLst>
              <a:ext uri="{FF2B5EF4-FFF2-40B4-BE49-F238E27FC236}">
                <a16:creationId xmlns:a16="http://schemas.microsoft.com/office/drawing/2014/main" id="{7121E947-15C5-3847-8F76-B9B0D9AB0669}"/>
              </a:ext>
            </a:extLst>
          </p:cNvPr>
          <p:cNvSpPr>
            <a:spLocks noGrp="1"/>
          </p:cNvSpPr>
          <p:nvPr>
            <p:ph type="sldNum" sz="quarter" idx="12"/>
          </p:nvPr>
        </p:nvSpPr>
        <p:spPr>
          <a:xfrm>
            <a:off x="6457950" y="6356350"/>
            <a:ext cx="2057400" cy="365125"/>
          </a:xfrm>
          <a:prstGeom prst="rect">
            <a:avLst/>
          </a:prstGeom>
        </p:spPr>
        <p:txBody>
          <a:bodyPr/>
          <a:lstStyle/>
          <a:p>
            <a:fld id="{EC57DD70-757B-5F4D-90B4-8D25021296AF}" type="slidenum">
              <a:rPr lang="en-US" smtClean="0"/>
              <a:t>‹#›</a:t>
            </a:fld>
            <a:endParaRPr lang="en-US"/>
          </a:p>
        </p:txBody>
      </p:sp>
    </p:spTree>
    <p:extLst>
      <p:ext uri="{BB962C8B-B14F-4D97-AF65-F5344CB8AC3E}">
        <p14:creationId xmlns:p14="http://schemas.microsoft.com/office/powerpoint/2010/main" val="392798725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4B817-3E9E-DE4C-AD19-0A8C5A67A043}"/>
              </a:ext>
            </a:extLst>
          </p:cNvPr>
          <p:cNvSpPr>
            <a:spLocks noGrp="1"/>
          </p:cNvSpPr>
          <p:nvPr>
            <p:ph type="title"/>
          </p:nvPr>
        </p:nvSpPr>
        <p:spPr>
          <a:xfrm>
            <a:off x="630238" y="457200"/>
            <a:ext cx="2949575" cy="1600200"/>
          </a:xfrm>
        </p:spPr>
        <p:txBody>
          <a:bodyPr anchor="b"/>
          <a:lstStyle>
            <a:lvl1pPr>
              <a:defRPr sz="3200"/>
            </a:lvl1pPr>
          </a:lstStyle>
          <a:p>
            <a:r>
              <a:rPr lang="zh-TW" altLang="en-US"/>
              <a:t>按一下以編輯母片標題樣式</a:t>
            </a:r>
            <a:endParaRPr lang="en-US"/>
          </a:p>
        </p:txBody>
      </p:sp>
      <p:sp>
        <p:nvSpPr>
          <p:cNvPr id="3" name="圖片版面配置區 2">
            <a:extLst>
              <a:ext uri="{FF2B5EF4-FFF2-40B4-BE49-F238E27FC236}">
                <a16:creationId xmlns:a16="http://schemas.microsoft.com/office/drawing/2014/main" id="{8E5F48CF-7F9B-A24D-B691-53FFE4790D8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文字版面配置區 3">
            <a:extLst>
              <a:ext uri="{FF2B5EF4-FFF2-40B4-BE49-F238E27FC236}">
                <a16:creationId xmlns:a16="http://schemas.microsoft.com/office/drawing/2014/main" id="{7035503E-C4F4-3441-9554-EE5F6B0C56B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TW" altLang="en-US"/>
              <a:t>編輯母片文字樣式
第二層
第三層
第四層
第五層</a:t>
            </a:r>
            <a:endParaRPr lang="en-US"/>
          </a:p>
        </p:txBody>
      </p:sp>
      <p:sp>
        <p:nvSpPr>
          <p:cNvPr id="5" name="日期版面配置區 4">
            <a:extLst>
              <a:ext uri="{FF2B5EF4-FFF2-40B4-BE49-F238E27FC236}">
                <a16:creationId xmlns:a16="http://schemas.microsoft.com/office/drawing/2014/main" id="{795F77D4-73D0-2E4A-92C2-E2886748EADA}"/>
              </a:ext>
            </a:extLst>
          </p:cNvPr>
          <p:cNvSpPr>
            <a:spLocks noGrp="1"/>
          </p:cNvSpPr>
          <p:nvPr>
            <p:ph type="dt" sz="half" idx="10"/>
          </p:nvPr>
        </p:nvSpPr>
        <p:spPr>
          <a:xfrm>
            <a:off x="628650" y="6356350"/>
            <a:ext cx="2057400" cy="365125"/>
          </a:xfrm>
          <a:prstGeom prst="rect">
            <a:avLst/>
          </a:prstGeom>
        </p:spPr>
        <p:txBody>
          <a:bodyPr/>
          <a:lstStyle/>
          <a:p>
            <a:fld id="{DC2F05EA-5EF5-B84C-877B-5941D7CC446A}" type="datetimeFigureOut">
              <a:rPr lang="en-US" smtClean="0"/>
              <a:t>3/7/24</a:t>
            </a:fld>
            <a:endParaRPr lang="en-US"/>
          </a:p>
        </p:txBody>
      </p:sp>
      <p:sp>
        <p:nvSpPr>
          <p:cNvPr id="6" name="頁尾版面配置區 5">
            <a:extLst>
              <a:ext uri="{FF2B5EF4-FFF2-40B4-BE49-F238E27FC236}">
                <a16:creationId xmlns:a16="http://schemas.microsoft.com/office/drawing/2014/main" id="{E96F0573-87C0-084B-A021-D8B77E311BC8}"/>
              </a:ext>
            </a:extLst>
          </p:cNvPr>
          <p:cNvSpPr>
            <a:spLocks noGrp="1"/>
          </p:cNvSpPr>
          <p:nvPr>
            <p:ph type="ftr" sz="quarter" idx="11"/>
          </p:nvPr>
        </p:nvSpPr>
        <p:spPr>
          <a:xfrm>
            <a:off x="3028950" y="6356350"/>
            <a:ext cx="3086100" cy="365125"/>
          </a:xfrm>
          <a:prstGeom prst="rect">
            <a:avLst/>
          </a:prstGeom>
        </p:spPr>
        <p:txBody>
          <a:bodyPr/>
          <a:lstStyle/>
          <a:p>
            <a:endParaRPr lang="en-US"/>
          </a:p>
        </p:txBody>
      </p:sp>
      <p:sp>
        <p:nvSpPr>
          <p:cNvPr id="7" name="投影片編號版面配置區 6">
            <a:extLst>
              <a:ext uri="{FF2B5EF4-FFF2-40B4-BE49-F238E27FC236}">
                <a16:creationId xmlns:a16="http://schemas.microsoft.com/office/drawing/2014/main" id="{94BF687A-3374-C54D-A692-0440068B33D8}"/>
              </a:ext>
            </a:extLst>
          </p:cNvPr>
          <p:cNvSpPr>
            <a:spLocks noGrp="1"/>
          </p:cNvSpPr>
          <p:nvPr>
            <p:ph type="sldNum" sz="quarter" idx="12"/>
          </p:nvPr>
        </p:nvSpPr>
        <p:spPr>
          <a:xfrm>
            <a:off x="6457950" y="6356350"/>
            <a:ext cx="2057400" cy="365125"/>
          </a:xfrm>
          <a:prstGeom prst="rect">
            <a:avLst/>
          </a:prstGeom>
        </p:spPr>
        <p:txBody>
          <a:bodyPr/>
          <a:lstStyle/>
          <a:p>
            <a:fld id="{EC57DD70-757B-5F4D-90B4-8D25021296AF}" type="slidenum">
              <a:rPr lang="en-US" smtClean="0"/>
              <a:t>‹#›</a:t>
            </a:fld>
            <a:endParaRPr lang="en-US"/>
          </a:p>
        </p:txBody>
      </p:sp>
    </p:spTree>
    <p:extLst>
      <p:ext uri="{BB962C8B-B14F-4D97-AF65-F5344CB8AC3E}">
        <p14:creationId xmlns:p14="http://schemas.microsoft.com/office/powerpoint/2010/main" val="212693195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69F75C5-4A45-7947-9D19-F50D23B01B9F}"/>
              </a:ext>
            </a:extLst>
          </p:cNvPr>
          <p:cNvSpPr>
            <a:spLocks noGrp="1"/>
          </p:cNvSpPr>
          <p:nvPr>
            <p:ph type="title"/>
          </p:nvPr>
        </p:nvSpPr>
        <p:spPr/>
        <p:txBody>
          <a:bodyPr/>
          <a:lstStyle/>
          <a:p>
            <a:r>
              <a:rPr lang="zh-TW" altLang="en-US"/>
              <a:t>按一下以編輯母片標題樣式</a:t>
            </a:r>
            <a:endParaRPr lang="en-US"/>
          </a:p>
        </p:txBody>
      </p:sp>
      <p:sp>
        <p:nvSpPr>
          <p:cNvPr id="3" name="直排文字版面配置區 2">
            <a:extLst>
              <a:ext uri="{FF2B5EF4-FFF2-40B4-BE49-F238E27FC236}">
                <a16:creationId xmlns:a16="http://schemas.microsoft.com/office/drawing/2014/main" id="{204006B4-5947-8748-8FCB-B123B6352A99}"/>
              </a:ext>
            </a:extLst>
          </p:cNvPr>
          <p:cNvSpPr>
            <a:spLocks noGrp="1"/>
          </p:cNvSpPr>
          <p:nvPr>
            <p:ph type="body" orient="vert" idx="1"/>
          </p:nvPr>
        </p:nvSpPr>
        <p:spPr/>
        <p:txBody>
          <a:bodyPr vert="eaVert"/>
          <a:lstStyle/>
          <a:p>
            <a:r>
              <a:rPr lang="zh-TW" altLang="en-US"/>
              <a:t>編輯母片文字樣式
第二層
第三層
第四層
第五層</a:t>
            </a:r>
            <a:endParaRPr lang="en-US"/>
          </a:p>
        </p:txBody>
      </p:sp>
      <p:sp>
        <p:nvSpPr>
          <p:cNvPr id="4" name="日期版面配置區 3">
            <a:extLst>
              <a:ext uri="{FF2B5EF4-FFF2-40B4-BE49-F238E27FC236}">
                <a16:creationId xmlns:a16="http://schemas.microsoft.com/office/drawing/2014/main" id="{8DF4FFEB-0426-674B-9217-E8CE9A124993}"/>
              </a:ext>
            </a:extLst>
          </p:cNvPr>
          <p:cNvSpPr>
            <a:spLocks noGrp="1"/>
          </p:cNvSpPr>
          <p:nvPr>
            <p:ph type="dt" sz="half" idx="10"/>
          </p:nvPr>
        </p:nvSpPr>
        <p:spPr>
          <a:xfrm>
            <a:off x="628650" y="6356350"/>
            <a:ext cx="2057400" cy="365125"/>
          </a:xfrm>
          <a:prstGeom prst="rect">
            <a:avLst/>
          </a:prstGeom>
        </p:spPr>
        <p:txBody>
          <a:bodyPr/>
          <a:lstStyle/>
          <a:p>
            <a:fld id="{DC2F05EA-5EF5-B84C-877B-5941D7CC446A}" type="datetimeFigureOut">
              <a:rPr lang="en-US" smtClean="0"/>
              <a:t>3/7/24</a:t>
            </a:fld>
            <a:endParaRPr lang="en-US"/>
          </a:p>
        </p:txBody>
      </p:sp>
      <p:sp>
        <p:nvSpPr>
          <p:cNvPr id="5" name="頁尾版面配置區 4">
            <a:extLst>
              <a:ext uri="{FF2B5EF4-FFF2-40B4-BE49-F238E27FC236}">
                <a16:creationId xmlns:a16="http://schemas.microsoft.com/office/drawing/2014/main" id="{F920FED3-CF1A-1945-B115-FBA9B65C4E0C}"/>
              </a:ext>
            </a:extLst>
          </p:cNvPr>
          <p:cNvSpPr>
            <a:spLocks noGrp="1"/>
          </p:cNvSpPr>
          <p:nvPr>
            <p:ph type="ftr" sz="quarter" idx="11"/>
          </p:nvPr>
        </p:nvSpPr>
        <p:spPr>
          <a:xfrm>
            <a:off x="3028950" y="6356350"/>
            <a:ext cx="3086100" cy="365125"/>
          </a:xfrm>
          <a:prstGeom prst="rect">
            <a:avLst/>
          </a:prstGeom>
        </p:spPr>
        <p:txBody>
          <a:bodyPr/>
          <a:lstStyle/>
          <a:p>
            <a:endParaRPr lang="en-US"/>
          </a:p>
        </p:txBody>
      </p:sp>
      <p:sp>
        <p:nvSpPr>
          <p:cNvPr id="6" name="投影片編號版面配置區 5">
            <a:extLst>
              <a:ext uri="{FF2B5EF4-FFF2-40B4-BE49-F238E27FC236}">
                <a16:creationId xmlns:a16="http://schemas.microsoft.com/office/drawing/2014/main" id="{AC71344A-98BA-EB4D-8E97-B2F9C53AC5C9}"/>
              </a:ext>
            </a:extLst>
          </p:cNvPr>
          <p:cNvSpPr>
            <a:spLocks noGrp="1"/>
          </p:cNvSpPr>
          <p:nvPr>
            <p:ph type="sldNum" sz="quarter" idx="12"/>
          </p:nvPr>
        </p:nvSpPr>
        <p:spPr>
          <a:xfrm>
            <a:off x="6457950" y="6356350"/>
            <a:ext cx="2057400" cy="365125"/>
          </a:xfrm>
          <a:prstGeom prst="rect">
            <a:avLst/>
          </a:prstGeom>
        </p:spPr>
        <p:txBody>
          <a:bodyPr/>
          <a:lstStyle/>
          <a:p>
            <a:fld id="{EC57DD70-757B-5F4D-90B4-8D25021296AF}" type="slidenum">
              <a:rPr lang="en-US" smtClean="0"/>
              <a:t>‹#›</a:t>
            </a:fld>
            <a:endParaRPr lang="en-US"/>
          </a:p>
        </p:txBody>
      </p:sp>
    </p:spTree>
    <p:extLst>
      <p:ext uri="{BB962C8B-B14F-4D97-AF65-F5344CB8AC3E}">
        <p14:creationId xmlns:p14="http://schemas.microsoft.com/office/powerpoint/2010/main" val="395890308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62DEE5ED-1D18-E14D-B2A5-1A5078C02732}"/>
              </a:ext>
            </a:extLst>
          </p:cNvPr>
          <p:cNvSpPr>
            <a:spLocks noGrp="1"/>
          </p:cNvSpPr>
          <p:nvPr>
            <p:ph type="title" orient="vert"/>
          </p:nvPr>
        </p:nvSpPr>
        <p:spPr>
          <a:xfrm>
            <a:off x="6543675" y="365125"/>
            <a:ext cx="1971675" cy="5811838"/>
          </a:xfrm>
        </p:spPr>
        <p:txBody>
          <a:bodyPr vert="eaVert"/>
          <a:lstStyle/>
          <a:p>
            <a:r>
              <a:rPr lang="zh-TW" altLang="en-US"/>
              <a:t>按一下以編輯母片標題樣式</a:t>
            </a:r>
            <a:endParaRPr lang="en-US"/>
          </a:p>
        </p:txBody>
      </p:sp>
      <p:sp>
        <p:nvSpPr>
          <p:cNvPr id="3" name="直排文字版面配置區 2">
            <a:extLst>
              <a:ext uri="{FF2B5EF4-FFF2-40B4-BE49-F238E27FC236}">
                <a16:creationId xmlns:a16="http://schemas.microsoft.com/office/drawing/2014/main" id="{D8BC68F9-18FA-9E47-BE7C-B91601A120B8}"/>
              </a:ext>
            </a:extLst>
          </p:cNvPr>
          <p:cNvSpPr>
            <a:spLocks noGrp="1"/>
          </p:cNvSpPr>
          <p:nvPr>
            <p:ph type="body" orient="vert" idx="1"/>
          </p:nvPr>
        </p:nvSpPr>
        <p:spPr>
          <a:xfrm>
            <a:off x="628650" y="365125"/>
            <a:ext cx="5762625" cy="5811838"/>
          </a:xfrm>
        </p:spPr>
        <p:txBody>
          <a:bodyPr vert="eaVert"/>
          <a:lstStyle/>
          <a:p>
            <a:r>
              <a:rPr lang="zh-TW" altLang="en-US"/>
              <a:t>編輯母片文字樣式
第二層
第三層
第四層
第五層</a:t>
            </a:r>
            <a:endParaRPr lang="en-US"/>
          </a:p>
        </p:txBody>
      </p:sp>
      <p:sp>
        <p:nvSpPr>
          <p:cNvPr id="4" name="日期版面配置區 3">
            <a:extLst>
              <a:ext uri="{FF2B5EF4-FFF2-40B4-BE49-F238E27FC236}">
                <a16:creationId xmlns:a16="http://schemas.microsoft.com/office/drawing/2014/main" id="{C2496C55-2627-BB4B-B031-01503F6984B8}"/>
              </a:ext>
            </a:extLst>
          </p:cNvPr>
          <p:cNvSpPr>
            <a:spLocks noGrp="1"/>
          </p:cNvSpPr>
          <p:nvPr>
            <p:ph type="dt" sz="half" idx="10"/>
          </p:nvPr>
        </p:nvSpPr>
        <p:spPr>
          <a:xfrm>
            <a:off x="628650" y="6356350"/>
            <a:ext cx="2057400" cy="365125"/>
          </a:xfrm>
          <a:prstGeom prst="rect">
            <a:avLst/>
          </a:prstGeom>
        </p:spPr>
        <p:txBody>
          <a:bodyPr/>
          <a:lstStyle/>
          <a:p>
            <a:fld id="{DC2F05EA-5EF5-B84C-877B-5941D7CC446A}" type="datetimeFigureOut">
              <a:rPr lang="en-US" smtClean="0"/>
              <a:t>3/7/24</a:t>
            </a:fld>
            <a:endParaRPr lang="en-US"/>
          </a:p>
        </p:txBody>
      </p:sp>
      <p:sp>
        <p:nvSpPr>
          <p:cNvPr id="5" name="頁尾版面配置區 4">
            <a:extLst>
              <a:ext uri="{FF2B5EF4-FFF2-40B4-BE49-F238E27FC236}">
                <a16:creationId xmlns:a16="http://schemas.microsoft.com/office/drawing/2014/main" id="{7D5465A8-B81E-5245-84E3-3A5EE3BD9A43}"/>
              </a:ext>
            </a:extLst>
          </p:cNvPr>
          <p:cNvSpPr>
            <a:spLocks noGrp="1"/>
          </p:cNvSpPr>
          <p:nvPr>
            <p:ph type="ftr" sz="quarter" idx="11"/>
          </p:nvPr>
        </p:nvSpPr>
        <p:spPr>
          <a:xfrm>
            <a:off x="3028950" y="6356350"/>
            <a:ext cx="3086100" cy="365125"/>
          </a:xfrm>
          <a:prstGeom prst="rect">
            <a:avLst/>
          </a:prstGeom>
        </p:spPr>
        <p:txBody>
          <a:bodyPr/>
          <a:lstStyle/>
          <a:p>
            <a:endParaRPr lang="en-US"/>
          </a:p>
        </p:txBody>
      </p:sp>
      <p:sp>
        <p:nvSpPr>
          <p:cNvPr id="6" name="投影片編號版面配置區 5">
            <a:extLst>
              <a:ext uri="{FF2B5EF4-FFF2-40B4-BE49-F238E27FC236}">
                <a16:creationId xmlns:a16="http://schemas.microsoft.com/office/drawing/2014/main" id="{5ED7BC55-4AB7-0740-93C0-4748C745F155}"/>
              </a:ext>
            </a:extLst>
          </p:cNvPr>
          <p:cNvSpPr>
            <a:spLocks noGrp="1"/>
          </p:cNvSpPr>
          <p:nvPr>
            <p:ph type="sldNum" sz="quarter" idx="12"/>
          </p:nvPr>
        </p:nvSpPr>
        <p:spPr>
          <a:xfrm>
            <a:off x="6457950" y="6356350"/>
            <a:ext cx="2057400" cy="365125"/>
          </a:xfrm>
          <a:prstGeom prst="rect">
            <a:avLst/>
          </a:prstGeom>
        </p:spPr>
        <p:txBody>
          <a:bodyPr/>
          <a:lstStyle/>
          <a:p>
            <a:fld id="{EC57DD70-757B-5F4D-90B4-8D25021296AF}" type="slidenum">
              <a:rPr lang="en-US" smtClean="0"/>
              <a:t>‹#›</a:t>
            </a:fld>
            <a:endParaRPr lang="en-US"/>
          </a:p>
        </p:txBody>
      </p:sp>
    </p:spTree>
    <p:extLst>
      <p:ext uri="{BB962C8B-B14F-4D97-AF65-F5344CB8AC3E}">
        <p14:creationId xmlns:p14="http://schemas.microsoft.com/office/powerpoint/2010/main" val="73534489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reserve="1">
  <p:cSld name="標題投影片">
    <p:bg>
      <p:bgPr>
        <a:gradFill>
          <a:gsLst>
            <a:gs pos="0">
              <a:srgbClr val="00865F">
                <a:alpha val="67000"/>
              </a:srgbClr>
            </a:gs>
            <a:gs pos="100000">
              <a:srgbClr val="00865F"/>
            </a:gs>
          </a:gsLst>
          <a:path path="shape">
            <a:fillToRect l="50000" t="50000" r="50000" b="50000"/>
          </a:path>
        </a:gra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E14BF5E-E67F-8645-84F2-763D66B670C3}"/>
              </a:ext>
            </a:extLst>
          </p:cNvPr>
          <p:cNvSpPr>
            <a:spLocks noGrp="1"/>
          </p:cNvSpPr>
          <p:nvPr>
            <p:ph type="ctrTitle"/>
          </p:nvPr>
        </p:nvSpPr>
        <p:spPr>
          <a:xfrm>
            <a:off x="1143000" y="1122363"/>
            <a:ext cx="6858000" cy="2387600"/>
          </a:xfrm>
        </p:spPr>
        <p:txBody>
          <a:bodyPr anchor="b">
            <a:normAutofit/>
          </a:bodyPr>
          <a:lstStyle>
            <a:lvl1pPr algn="ctr">
              <a:defRPr sz="4500">
                <a:solidFill>
                  <a:schemeClr val="bg1"/>
                </a:solidFill>
              </a:defRPr>
            </a:lvl1pPr>
          </a:lstStyle>
          <a:p>
            <a:r>
              <a:rPr lang="zh-TW" altLang="en-US" dirty="0"/>
              <a:t>按一下以編輯母片標題樣式</a:t>
            </a:r>
            <a:endParaRPr lang="en-US" dirty="0"/>
          </a:p>
        </p:txBody>
      </p:sp>
      <p:sp>
        <p:nvSpPr>
          <p:cNvPr id="3" name="副標題 2">
            <a:extLst>
              <a:ext uri="{FF2B5EF4-FFF2-40B4-BE49-F238E27FC236}">
                <a16:creationId xmlns:a16="http://schemas.microsoft.com/office/drawing/2014/main" id="{3E315A1A-1D56-FE4A-BAD0-18C02C0DB676}"/>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endParaRPr lang="en-US"/>
          </a:p>
        </p:txBody>
      </p:sp>
      <p:sp>
        <p:nvSpPr>
          <p:cNvPr id="4" name="日期版面配置區 3">
            <a:extLst>
              <a:ext uri="{FF2B5EF4-FFF2-40B4-BE49-F238E27FC236}">
                <a16:creationId xmlns:a16="http://schemas.microsoft.com/office/drawing/2014/main" id="{43285E28-DC97-7944-B8A8-73A141551981}"/>
              </a:ext>
            </a:extLst>
          </p:cNvPr>
          <p:cNvSpPr>
            <a:spLocks noGrp="1"/>
          </p:cNvSpPr>
          <p:nvPr>
            <p:ph type="dt" sz="half" idx="10"/>
          </p:nvPr>
        </p:nvSpPr>
        <p:spPr/>
        <p:txBody>
          <a:bodyPr/>
          <a:lstStyle/>
          <a:p>
            <a:fld id="{39EAF9D6-8ABE-654A-8CC2-BBF0C89DFEC8}" type="datetimeFigureOut">
              <a:rPr lang="en-US" smtClean="0"/>
              <a:t>3/7/24</a:t>
            </a:fld>
            <a:endParaRPr lang="en-US"/>
          </a:p>
        </p:txBody>
      </p:sp>
      <p:sp>
        <p:nvSpPr>
          <p:cNvPr id="5" name="頁尾版面配置區 4">
            <a:extLst>
              <a:ext uri="{FF2B5EF4-FFF2-40B4-BE49-F238E27FC236}">
                <a16:creationId xmlns:a16="http://schemas.microsoft.com/office/drawing/2014/main" id="{36EC900C-07E3-5249-8861-DDD6E0394988}"/>
              </a:ext>
            </a:extLst>
          </p:cNvPr>
          <p:cNvSpPr>
            <a:spLocks noGrp="1"/>
          </p:cNvSpPr>
          <p:nvPr>
            <p:ph type="ftr" sz="quarter" idx="11"/>
          </p:nvPr>
        </p:nvSpPr>
        <p:spPr/>
        <p:txBody>
          <a:bodyPr/>
          <a:lstStyle/>
          <a:p>
            <a:endParaRPr lang="en-US"/>
          </a:p>
        </p:txBody>
      </p:sp>
      <p:sp>
        <p:nvSpPr>
          <p:cNvPr id="6" name="投影片編號版面配置區 5">
            <a:extLst>
              <a:ext uri="{FF2B5EF4-FFF2-40B4-BE49-F238E27FC236}">
                <a16:creationId xmlns:a16="http://schemas.microsoft.com/office/drawing/2014/main" id="{09867ABF-E576-6F4F-AD8C-A4DF5334ED23}"/>
              </a:ext>
            </a:extLst>
          </p:cNvPr>
          <p:cNvSpPr>
            <a:spLocks noGrp="1"/>
          </p:cNvSpPr>
          <p:nvPr>
            <p:ph type="sldNum" sz="quarter" idx="12"/>
          </p:nvPr>
        </p:nvSpPr>
        <p:spPr/>
        <p:txBody>
          <a:bodyPr/>
          <a:lstStyle/>
          <a:p>
            <a:fld id="{CCE90B56-46C4-FE44-BAE8-D7F2BE9069C4}" type="slidenum">
              <a:rPr lang="en-US" smtClean="0"/>
              <a:t>‹#›</a:t>
            </a:fld>
            <a:endParaRPr lang="en-US"/>
          </a:p>
        </p:txBody>
      </p:sp>
    </p:spTree>
    <p:extLst>
      <p:ext uri="{BB962C8B-B14F-4D97-AF65-F5344CB8AC3E}">
        <p14:creationId xmlns:p14="http://schemas.microsoft.com/office/powerpoint/2010/main" val="74809283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標題及內容">
    <p:bg>
      <p:bgPr>
        <a:solidFill>
          <a:schemeClr val="bg1">
            <a:lumMod val="95000"/>
          </a:schemeClr>
        </a:soli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2F05DA3-F0A1-754C-A857-2BE87DFF0141}"/>
              </a:ext>
            </a:extLst>
          </p:cNvPr>
          <p:cNvSpPr>
            <a:spLocks noGrp="1"/>
          </p:cNvSpPr>
          <p:nvPr>
            <p:ph type="title"/>
          </p:nvPr>
        </p:nvSpPr>
        <p:spPr/>
        <p:txBody>
          <a:bodyPr/>
          <a:lstStyle/>
          <a:p>
            <a:r>
              <a:rPr lang="zh-TW" altLang="en-US"/>
              <a:t>按一下以編輯母片標題樣式</a:t>
            </a:r>
            <a:endParaRPr lang="en-US"/>
          </a:p>
        </p:txBody>
      </p:sp>
      <p:sp>
        <p:nvSpPr>
          <p:cNvPr id="3" name="內容版面配置區 2">
            <a:extLst>
              <a:ext uri="{FF2B5EF4-FFF2-40B4-BE49-F238E27FC236}">
                <a16:creationId xmlns:a16="http://schemas.microsoft.com/office/drawing/2014/main" id="{39F6B94B-4126-0A41-A773-49CB8D165A19}"/>
              </a:ext>
            </a:extLst>
          </p:cNvPr>
          <p:cNvSpPr>
            <a:spLocks noGrp="1"/>
          </p:cNvSpPr>
          <p:nvPr>
            <p:ph idx="1"/>
          </p:nvPr>
        </p:nvSpPr>
        <p:spPr/>
        <p:txBody>
          <a:bodyPr/>
          <a:lstStyle/>
          <a:p>
            <a:r>
              <a:rPr lang="zh-TW" altLang="en-US" dirty="0"/>
              <a:t>編輯母片文字樣式
第二層
第三層
第四層
第五層</a:t>
            </a:r>
            <a:endParaRPr lang="en-US" dirty="0"/>
          </a:p>
        </p:txBody>
      </p:sp>
      <p:sp>
        <p:nvSpPr>
          <p:cNvPr id="4" name="日期版面配置區 3">
            <a:extLst>
              <a:ext uri="{FF2B5EF4-FFF2-40B4-BE49-F238E27FC236}">
                <a16:creationId xmlns:a16="http://schemas.microsoft.com/office/drawing/2014/main" id="{4A70F262-C531-1349-AC73-64537ED50106}"/>
              </a:ext>
            </a:extLst>
          </p:cNvPr>
          <p:cNvSpPr>
            <a:spLocks noGrp="1"/>
          </p:cNvSpPr>
          <p:nvPr>
            <p:ph type="dt" sz="half" idx="10"/>
          </p:nvPr>
        </p:nvSpPr>
        <p:spPr/>
        <p:txBody>
          <a:bodyPr/>
          <a:lstStyle/>
          <a:p>
            <a:fld id="{39EAF9D6-8ABE-654A-8CC2-BBF0C89DFEC8}" type="datetimeFigureOut">
              <a:rPr lang="en-US" smtClean="0"/>
              <a:t>3/7/24</a:t>
            </a:fld>
            <a:endParaRPr lang="en-US"/>
          </a:p>
        </p:txBody>
      </p:sp>
      <p:sp>
        <p:nvSpPr>
          <p:cNvPr id="5" name="頁尾版面配置區 4">
            <a:extLst>
              <a:ext uri="{FF2B5EF4-FFF2-40B4-BE49-F238E27FC236}">
                <a16:creationId xmlns:a16="http://schemas.microsoft.com/office/drawing/2014/main" id="{DAF8EB67-FEBC-3949-ABFE-CB7BB7BA7C6D}"/>
              </a:ext>
            </a:extLst>
          </p:cNvPr>
          <p:cNvSpPr>
            <a:spLocks noGrp="1"/>
          </p:cNvSpPr>
          <p:nvPr>
            <p:ph type="ftr" sz="quarter" idx="11"/>
          </p:nvPr>
        </p:nvSpPr>
        <p:spPr/>
        <p:txBody>
          <a:bodyPr/>
          <a:lstStyle/>
          <a:p>
            <a:endParaRPr lang="en-US"/>
          </a:p>
        </p:txBody>
      </p:sp>
      <p:sp>
        <p:nvSpPr>
          <p:cNvPr id="6" name="投影片編號版面配置區 5">
            <a:extLst>
              <a:ext uri="{FF2B5EF4-FFF2-40B4-BE49-F238E27FC236}">
                <a16:creationId xmlns:a16="http://schemas.microsoft.com/office/drawing/2014/main" id="{4F3FA5DD-51C1-164C-8573-EE0F5577123E}"/>
              </a:ext>
            </a:extLst>
          </p:cNvPr>
          <p:cNvSpPr>
            <a:spLocks noGrp="1"/>
          </p:cNvSpPr>
          <p:nvPr>
            <p:ph type="sldNum" sz="quarter" idx="12"/>
          </p:nvPr>
        </p:nvSpPr>
        <p:spPr/>
        <p:txBody>
          <a:bodyPr/>
          <a:lstStyle/>
          <a:p>
            <a:fld id="{CCE90B56-46C4-FE44-BAE8-D7F2BE9069C4}" type="slidenum">
              <a:rPr lang="en-US" smtClean="0"/>
              <a:t>‹#›</a:t>
            </a:fld>
            <a:endParaRPr lang="en-US"/>
          </a:p>
        </p:txBody>
      </p:sp>
      <p:sp>
        <p:nvSpPr>
          <p:cNvPr id="8" name="矩形 7">
            <a:extLst>
              <a:ext uri="{FF2B5EF4-FFF2-40B4-BE49-F238E27FC236}">
                <a16:creationId xmlns:a16="http://schemas.microsoft.com/office/drawing/2014/main" id="{D9CED868-B9A6-094D-AD40-9B3B0268E1AF}"/>
              </a:ext>
            </a:extLst>
          </p:cNvPr>
          <p:cNvSpPr/>
          <p:nvPr userDrawn="1"/>
        </p:nvSpPr>
        <p:spPr>
          <a:xfrm>
            <a:off x="0" y="6463188"/>
            <a:ext cx="9144000" cy="434156"/>
          </a:xfrm>
          <a:prstGeom prst="rect">
            <a:avLst/>
          </a:prstGeom>
          <a:gradFill>
            <a:gsLst>
              <a:gs pos="0">
                <a:srgbClr val="009AB3"/>
              </a:gs>
              <a:gs pos="50000">
                <a:srgbClr val="00865F"/>
              </a:gs>
              <a:gs pos="100000">
                <a:srgbClr val="00865F"/>
              </a:gs>
            </a:gsLst>
          </a:gradFill>
        </p:spPr>
        <p:style>
          <a:lnRef idx="0">
            <a:schemeClr val="accent6"/>
          </a:lnRef>
          <a:fillRef idx="3">
            <a:schemeClr val="accent6"/>
          </a:fillRef>
          <a:effectRef idx="3">
            <a:schemeClr val="accent6"/>
          </a:effectRef>
          <a:fontRef idx="minor">
            <a:schemeClr val="lt1"/>
          </a:fontRef>
        </p:style>
        <p:txBody>
          <a:bodyPr rtlCol="0" anchor="ctr"/>
          <a:lstStyle/>
          <a:p>
            <a:pPr algn="ctr"/>
            <a:endParaRPr kumimoji="1" lang="zh-TW" altLang="en-US"/>
          </a:p>
        </p:txBody>
      </p:sp>
      <p:grpSp>
        <p:nvGrpSpPr>
          <p:cNvPr id="9" name="群組 8">
            <a:extLst>
              <a:ext uri="{FF2B5EF4-FFF2-40B4-BE49-F238E27FC236}">
                <a16:creationId xmlns:a16="http://schemas.microsoft.com/office/drawing/2014/main" id="{7E67DF9C-AD40-1B4B-BEA7-0976B5A8A5CE}"/>
              </a:ext>
            </a:extLst>
          </p:cNvPr>
          <p:cNvGrpSpPr>
            <a:grpSpLocks noChangeAspect="1"/>
          </p:cNvGrpSpPr>
          <p:nvPr userDrawn="1"/>
        </p:nvGrpSpPr>
        <p:grpSpPr>
          <a:xfrm>
            <a:off x="110440" y="6573636"/>
            <a:ext cx="6199987" cy="215999"/>
            <a:chOff x="189953" y="266412"/>
            <a:chExt cx="9253893" cy="300939"/>
          </a:xfrm>
        </p:grpSpPr>
        <p:pic>
          <p:nvPicPr>
            <p:cNvPr id="10" name="圖片 9">
              <a:extLst>
                <a:ext uri="{FF2B5EF4-FFF2-40B4-BE49-F238E27FC236}">
                  <a16:creationId xmlns:a16="http://schemas.microsoft.com/office/drawing/2014/main" id="{08F118D8-C72D-9843-BCE1-0F6B7617F768}"/>
                </a:ext>
              </a:extLst>
            </p:cNvPr>
            <p:cNvPicPr>
              <a:picLocks noChangeAspect="1"/>
            </p:cNvPicPr>
            <p:nvPr/>
          </p:nvPicPr>
          <p:blipFill>
            <a:blip r:embed="rId2">
              <a:alphaModFix amt="31000"/>
              <a:duotone>
                <a:prstClr val="black"/>
                <a:schemeClr val="accent6">
                  <a:tint val="45000"/>
                  <a:satMod val="400000"/>
                </a:schemeClr>
              </a:duotone>
            </a:blip>
            <a:stretch>
              <a:fillRect/>
            </a:stretch>
          </p:blipFill>
          <p:spPr>
            <a:xfrm>
              <a:off x="189953" y="266412"/>
              <a:ext cx="4557649" cy="300013"/>
            </a:xfrm>
            <a:prstGeom prst="rect">
              <a:avLst/>
            </a:prstGeom>
          </p:spPr>
        </p:pic>
        <p:pic>
          <p:nvPicPr>
            <p:cNvPr id="11" name="圖片 10">
              <a:extLst>
                <a:ext uri="{FF2B5EF4-FFF2-40B4-BE49-F238E27FC236}">
                  <a16:creationId xmlns:a16="http://schemas.microsoft.com/office/drawing/2014/main" id="{D547EBBB-9566-A145-95AD-D511189718B1}"/>
                </a:ext>
              </a:extLst>
            </p:cNvPr>
            <p:cNvPicPr>
              <a:picLocks noChangeAspect="1"/>
            </p:cNvPicPr>
            <p:nvPr/>
          </p:nvPicPr>
          <p:blipFill>
            <a:blip r:embed="rId2">
              <a:alphaModFix amt="31000"/>
              <a:duotone>
                <a:schemeClr val="accent6">
                  <a:shade val="45000"/>
                  <a:satMod val="135000"/>
                </a:schemeClr>
                <a:prstClr val="white"/>
              </a:duotone>
            </a:blip>
            <a:stretch>
              <a:fillRect/>
            </a:stretch>
          </p:blipFill>
          <p:spPr>
            <a:xfrm rot="10800000">
              <a:off x="4886197" y="267338"/>
              <a:ext cx="4557649" cy="300013"/>
            </a:xfrm>
            <a:prstGeom prst="rect">
              <a:avLst/>
            </a:prstGeom>
          </p:spPr>
        </p:pic>
      </p:grpSp>
      <p:pic>
        <p:nvPicPr>
          <p:cNvPr id="12" name="圖片 11">
            <a:extLst>
              <a:ext uri="{FF2B5EF4-FFF2-40B4-BE49-F238E27FC236}">
                <a16:creationId xmlns:a16="http://schemas.microsoft.com/office/drawing/2014/main" id="{675D2EF8-94DE-074D-B822-2F3FCFBFD374}"/>
              </a:ext>
            </a:extLst>
          </p:cNvPr>
          <p:cNvPicPr>
            <a:picLocks noChangeAspect="1"/>
          </p:cNvPicPr>
          <p:nvPr userDrawn="1"/>
        </p:nvPicPr>
        <p:blipFill>
          <a:blip r:embed="rId2">
            <a:alphaModFix amt="31000"/>
            <a:duotone>
              <a:prstClr val="black"/>
              <a:schemeClr val="accent6">
                <a:tint val="45000"/>
                <a:satMod val="400000"/>
              </a:schemeClr>
            </a:duotone>
          </a:blip>
          <a:stretch>
            <a:fillRect/>
          </a:stretch>
        </p:blipFill>
        <p:spPr>
          <a:xfrm rot="10800000">
            <a:off x="6419532" y="6609635"/>
            <a:ext cx="2724467" cy="179335"/>
          </a:xfrm>
          <a:prstGeom prst="rect">
            <a:avLst/>
          </a:prstGeom>
        </p:spPr>
      </p:pic>
      <p:cxnSp>
        <p:nvCxnSpPr>
          <p:cNvPr id="13" name="直線接點 12">
            <a:extLst>
              <a:ext uri="{FF2B5EF4-FFF2-40B4-BE49-F238E27FC236}">
                <a16:creationId xmlns:a16="http://schemas.microsoft.com/office/drawing/2014/main" id="{8DD31332-5949-044F-86B9-FE7BDF993065}"/>
              </a:ext>
            </a:extLst>
          </p:cNvPr>
          <p:cNvCxnSpPr/>
          <p:nvPr userDrawn="1"/>
        </p:nvCxnSpPr>
        <p:spPr>
          <a:xfrm>
            <a:off x="0" y="6491102"/>
            <a:ext cx="9143999" cy="0"/>
          </a:xfrm>
          <a:prstGeom prst="line">
            <a:avLst/>
          </a:prstGeom>
          <a:ln w="19050" cmpd="sng">
            <a:solidFill>
              <a:srgbClr val="FFFFFF"/>
            </a:solidFill>
          </a:ln>
        </p:spPr>
        <p:style>
          <a:lnRef idx="2">
            <a:schemeClr val="accent1"/>
          </a:lnRef>
          <a:fillRef idx="0">
            <a:schemeClr val="accent1"/>
          </a:fillRef>
          <a:effectRef idx="1">
            <a:schemeClr val="accent1"/>
          </a:effectRef>
          <a:fontRef idx="minor">
            <a:schemeClr val="tx1"/>
          </a:fontRef>
        </p:style>
      </p:cxnSp>
      <p:grpSp>
        <p:nvGrpSpPr>
          <p:cNvPr id="15" name="群組 14">
            <a:extLst>
              <a:ext uri="{FF2B5EF4-FFF2-40B4-BE49-F238E27FC236}">
                <a16:creationId xmlns:a16="http://schemas.microsoft.com/office/drawing/2014/main" id="{90AD5C0A-74D7-AC40-9BD6-4C96A9CD8AA6}"/>
              </a:ext>
            </a:extLst>
          </p:cNvPr>
          <p:cNvGrpSpPr/>
          <p:nvPr userDrawn="1"/>
        </p:nvGrpSpPr>
        <p:grpSpPr>
          <a:xfrm>
            <a:off x="-16597" y="-41872"/>
            <a:ext cx="9157950" cy="111655"/>
            <a:chOff x="-16597" y="-1"/>
            <a:chExt cx="9157950" cy="111655"/>
          </a:xfrm>
        </p:grpSpPr>
        <p:sp>
          <p:nvSpPr>
            <p:cNvPr id="16" name="矩形 15">
              <a:extLst>
                <a:ext uri="{FF2B5EF4-FFF2-40B4-BE49-F238E27FC236}">
                  <a16:creationId xmlns:a16="http://schemas.microsoft.com/office/drawing/2014/main" id="{94BE45F5-6797-D745-925D-2032E82FD53C}"/>
                </a:ext>
              </a:extLst>
            </p:cNvPr>
            <p:cNvSpPr/>
            <p:nvPr/>
          </p:nvSpPr>
          <p:spPr>
            <a:xfrm rot="10800000" flipV="1">
              <a:off x="5928220" y="39654"/>
              <a:ext cx="3213133" cy="72000"/>
            </a:xfrm>
            <a:prstGeom prst="rect">
              <a:avLst/>
            </a:prstGeom>
            <a:gradFill flip="none" rotWithShape="1">
              <a:gsLst>
                <a:gs pos="0">
                  <a:schemeClr val="accent6">
                    <a:lumMod val="60000"/>
                    <a:lumOff val="40000"/>
                  </a:schemeClr>
                </a:gs>
                <a:gs pos="100000">
                  <a:srgbClr val="FFFFFF">
                    <a:alpha val="0"/>
                  </a:srgbClr>
                </a:gs>
                <a:gs pos="50000">
                  <a:srgbClr val="00865F"/>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sp>
          <p:nvSpPr>
            <p:cNvPr id="17" name="矩形 16">
              <a:extLst>
                <a:ext uri="{FF2B5EF4-FFF2-40B4-BE49-F238E27FC236}">
                  <a16:creationId xmlns:a16="http://schemas.microsoft.com/office/drawing/2014/main" id="{596DFDD2-A77A-6E49-A392-ECE9800F2EBE}"/>
                </a:ext>
              </a:extLst>
            </p:cNvPr>
            <p:cNvSpPr/>
            <p:nvPr/>
          </p:nvSpPr>
          <p:spPr>
            <a:xfrm flipV="1">
              <a:off x="-16597" y="-1"/>
              <a:ext cx="5079612" cy="111655"/>
            </a:xfrm>
            <a:prstGeom prst="rect">
              <a:avLst/>
            </a:prstGeom>
            <a:gradFill flip="none" rotWithShape="1">
              <a:gsLst>
                <a:gs pos="0">
                  <a:srgbClr val="00865F"/>
                </a:gs>
                <a:gs pos="100000">
                  <a:srgbClr val="FFFFFF">
                    <a:alpha val="0"/>
                  </a:srgbClr>
                </a:gs>
                <a:gs pos="75000">
                  <a:schemeClr val="bg2">
                    <a:lumMod val="90000"/>
                  </a:schemeClr>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grpSp>
    </p:spTree>
    <p:extLst>
      <p:ext uri="{BB962C8B-B14F-4D97-AF65-F5344CB8AC3E}">
        <p14:creationId xmlns:p14="http://schemas.microsoft.com/office/powerpoint/2010/main" val="428260668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0537803-0039-2E40-9667-292BEF0550AD}"/>
              </a:ext>
            </a:extLst>
          </p:cNvPr>
          <p:cNvSpPr>
            <a:spLocks noGrp="1"/>
          </p:cNvSpPr>
          <p:nvPr>
            <p:ph type="title"/>
          </p:nvPr>
        </p:nvSpPr>
        <p:spPr>
          <a:xfrm>
            <a:off x="623888" y="1709738"/>
            <a:ext cx="7886700" cy="2852737"/>
          </a:xfrm>
        </p:spPr>
        <p:txBody>
          <a:bodyPr anchor="b"/>
          <a:lstStyle>
            <a:lvl1pPr>
              <a:defRPr sz="6000"/>
            </a:lvl1pPr>
          </a:lstStyle>
          <a:p>
            <a:r>
              <a:rPr lang="zh-TW" altLang="en-US"/>
              <a:t>按一下以編輯母片標題樣式</a:t>
            </a:r>
            <a:endParaRPr lang="en-US"/>
          </a:p>
        </p:txBody>
      </p:sp>
      <p:sp>
        <p:nvSpPr>
          <p:cNvPr id="3" name="文字版面配置區 2">
            <a:extLst>
              <a:ext uri="{FF2B5EF4-FFF2-40B4-BE49-F238E27FC236}">
                <a16:creationId xmlns:a16="http://schemas.microsoft.com/office/drawing/2014/main" id="{E107DAFF-A515-724B-85B1-BFC95032C3E3}"/>
              </a:ext>
            </a:extLst>
          </p:cNvPr>
          <p:cNvSpPr>
            <a:spLocks noGrp="1"/>
          </p:cNvSpPr>
          <p:nvPr>
            <p:ph type="body" idx="1"/>
          </p:nvPr>
        </p:nvSpPr>
        <p:spPr>
          <a:xfrm>
            <a:off x="623888" y="4589463"/>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zh-TW" altLang="en-US"/>
              <a:t>編輯母片文字樣式
第二層
第三層
第四層
第五層</a:t>
            </a:r>
            <a:endParaRPr lang="en-US"/>
          </a:p>
        </p:txBody>
      </p:sp>
      <p:sp>
        <p:nvSpPr>
          <p:cNvPr id="4" name="日期版面配置區 3">
            <a:extLst>
              <a:ext uri="{FF2B5EF4-FFF2-40B4-BE49-F238E27FC236}">
                <a16:creationId xmlns:a16="http://schemas.microsoft.com/office/drawing/2014/main" id="{EE271613-449B-4B4F-BE30-2D0C4EDB524E}"/>
              </a:ext>
            </a:extLst>
          </p:cNvPr>
          <p:cNvSpPr>
            <a:spLocks noGrp="1"/>
          </p:cNvSpPr>
          <p:nvPr>
            <p:ph type="dt" sz="half" idx="10"/>
          </p:nvPr>
        </p:nvSpPr>
        <p:spPr/>
        <p:txBody>
          <a:bodyPr/>
          <a:lstStyle/>
          <a:p>
            <a:fld id="{39EAF9D6-8ABE-654A-8CC2-BBF0C89DFEC8}" type="datetimeFigureOut">
              <a:rPr lang="en-US" smtClean="0"/>
              <a:t>3/7/24</a:t>
            </a:fld>
            <a:endParaRPr lang="en-US"/>
          </a:p>
        </p:txBody>
      </p:sp>
      <p:sp>
        <p:nvSpPr>
          <p:cNvPr id="5" name="頁尾版面配置區 4">
            <a:extLst>
              <a:ext uri="{FF2B5EF4-FFF2-40B4-BE49-F238E27FC236}">
                <a16:creationId xmlns:a16="http://schemas.microsoft.com/office/drawing/2014/main" id="{17D16E72-D2C1-F340-8AB1-D5A0F1D9A60C}"/>
              </a:ext>
            </a:extLst>
          </p:cNvPr>
          <p:cNvSpPr>
            <a:spLocks noGrp="1"/>
          </p:cNvSpPr>
          <p:nvPr>
            <p:ph type="ftr" sz="quarter" idx="11"/>
          </p:nvPr>
        </p:nvSpPr>
        <p:spPr/>
        <p:txBody>
          <a:bodyPr/>
          <a:lstStyle/>
          <a:p>
            <a:endParaRPr lang="en-US"/>
          </a:p>
        </p:txBody>
      </p:sp>
      <p:sp>
        <p:nvSpPr>
          <p:cNvPr id="6" name="投影片編號版面配置區 5">
            <a:extLst>
              <a:ext uri="{FF2B5EF4-FFF2-40B4-BE49-F238E27FC236}">
                <a16:creationId xmlns:a16="http://schemas.microsoft.com/office/drawing/2014/main" id="{C7D3F69A-03B8-AD4A-992C-32A838B96227}"/>
              </a:ext>
            </a:extLst>
          </p:cNvPr>
          <p:cNvSpPr>
            <a:spLocks noGrp="1"/>
          </p:cNvSpPr>
          <p:nvPr>
            <p:ph type="sldNum" sz="quarter" idx="12"/>
          </p:nvPr>
        </p:nvSpPr>
        <p:spPr/>
        <p:txBody>
          <a:bodyPr/>
          <a:lstStyle/>
          <a:p>
            <a:fld id="{CCE90B56-46C4-FE44-BAE8-D7F2BE9069C4}" type="slidenum">
              <a:rPr lang="en-US" smtClean="0"/>
              <a:t>‹#›</a:t>
            </a:fld>
            <a:endParaRPr lang="en-US"/>
          </a:p>
        </p:txBody>
      </p:sp>
    </p:spTree>
    <p:extLst>
      <p:ext uri="{BB962C8B-B14F-4D97-AF65-F5344CB8AC3E}">
        <p14:creationId xmlns:p14="http://schemas.microsoft.com/office/powerpoint/2010/main" val="329014381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B82C398-00D8-5F48-AE40-A6DE9B681647}"/>
              </a:ext>
            </a:extLst>
          </p:cNvPr>
          <p:cNvSpPr>
            <a:spLocks noGrp="1"/>
          </p:cNvSpPr>
          <p:nvPr>
            <p:ph type="title"/>
          </p:nvPr>
        </p:nvSpPr>
        <p:spPr/>
        <p:txBody>
          <a:bodyPr/>
          <a:lstStyle/>
          <a:p>
            <a:r>
              <a:rPr lang="zh-TW" altLang="en-US"/>
              <a:t>按一下以編輯母片標題樣式</a:t>
            </a:r>
            <a:endParaRPr lang="en-US"/>
          </a:p>
        </p:txBody>
      </p:sp>
      <p:sp>
        <p:nvSpPr>
          <p:cNvPr id="3" name="內容版面配置區 2">
            <a:extLst>
              <a:ext uri="{FF2B5EF4-FFF2-40B4-BE49-F238E27FC236}">
                <a16:creationId xmlns:a16="http://schemas.microsoft.com/office/drawing/2014/main" id="{B8109761-AB0C-0B40-9188-A9513972757B}"/>
              </a:ext>
            </a:extLst>
          </p:cNvPr>
          <p:cNvSpPr>
            <a:spLocks noGrp="1"/>
          </p:cNvSpPr>
          <p:nvPr>
            <p:ph sz="half" idx="1"/>
          </p:nvPr>
        </p:nvSpPr>
        <p:spPr>
          <a:xfrm>
            <a:off x="628650" y="1825625"/>
            <a:ext cx="3867150" cy="4351338"/>
          </a:xfrm>
        </p:spPr>
        <p:txBody>
          <a:bodyPr/>
          <a:lstStyle/>
          <a:p>
            <a:r>
              <a:rPr lang="zh-TW" altLang="en-US"/>
              <a:t>編輯母片文字樣式
第二層
第三層
第四層
第五層</a:t>
            </a:r>
            <a:endParaRPr lang="en-US"/>
          </a:p>
        </p:txBody>
      </p:sp>
      <p:sp>
        <p:nvSpPr>
          <p:cNvPr id="4" name="內容版面配置區 3">
            <a:extLst>
              <a:ext uri="{FF2B5EF4-FFF2-40B4-BE49-F238E27FC236}">
                <a16:creationId xmlns:a16="http://schemas.microsoft.com/office/drawing/2014/main" id="{5BEB8CC8-55A4-6F46-9151-896B89C751B7}"/>
              </a:ext>
            </a:extLst>
          </p:cNvPr>
          <p:cNvSpPr>
            <a:spLocks noGrp="1"/>
          </p:cNvSpPr>
          <p:nvPr>
            <p:ph sz="half" idx="2"/>
          </p:nvPr>
        </p:nvSpPr>
        <p:spPr>
          <a:xfrm>
            <a:off x="4648200" y="1825625"/>
            <a:ext cx="3867150" cy="4351338"/>
          </a:xfrm>
        </p:spPr>
        <p:txBody>
          <a:bodyPr/>
          <a:lstStyle/>
          <a:p>
            <a:r>
              <a:rPr lang="zh-TW" altLang="en-US"/>
              <a:t>編輯母片文字樣式
第二層
第三層
第四層
第五層</a:t>
            </a:r>
            <a:endParaRPr lang="en-US"/>
          </a:p>
        </p:txBody>
      </p:sp>
      <p:sp>
        <p:nvSpPr>
          <p:cNvPr id="5" name="日期版面配置區 4">
            <a:extLst>
              <a:ext uri="{FF2B5EF4-FFF2-40B4-BE49-F238E27FC236}">
                <a16:creationId xmlns:a16="http://schemas.microsoft.com/office/drawing/2014/main" id="{392434B5-204E-3340-A314-461F8D17D525}"/>
              </a:ext>
            </a:extLst>
          </p:cNvPr>
          <p:cNvSpPr>
            <a:spLocks noGrp="1"/>
          </p:cNvSpPr>
          <p:nvPr>
            <p:ph type="dt" sz="half" idx="10"/>
          </p:nvPr>
        </p:nvSpPr>
        <p:spPr/>
        <p:txBody>
          <a:bodyPr/>
          <a:lstStyle/>
          <a:p>
            <a:fld id="{39EAF9D6-8ABE-654A-8CC2-BBF0C89DFEC8}" type="datetimeFigureOut">
              <a:rPr lang="en-US" smtClean="0"/>
              <a:t>3/7/24</a:t>
            </a:fld>
            <a:endParaRPr lang="en-US"/>
          </a:p>
        </p:txBody>
      </p:sp>
      <p:sp>
        <p:nvSpPr>
          <p:cNvPr id="6" name="頁尾版面配置區 5">
            <a:extLst>
              <a:ext uri="{FF2B5EF4-FFF2-40B4-BE49-F238E27FC236}">
                <a16:creationId xmlns:a16="http://schemas.microsoft.com/office/drawing/2014/main" id="{F0D631AB-0640-4C4B-A6C5-97ABB58AB49E}"/>
              </a:ext>
            </a:extLst>
          </p:cNvPr>
          <p:cNvSpPr>
            <a:spLocks noGrp="1"/>
          </p:cNvSpPr>
          <p:nvPr>
            <p:ph type="ftr" sz="quarter" idx="11"/>
          </p:nvPr>
        </p:nvSpPr>
        <p:spPr/>
        <p:txBody>
          <a:bodyPr/>
          <a:lstStyle/>
          <a:p>
            <a:endParaRPr lang="en-US"/>
          </a:p>
        </p:txBody>
      </p:sp>
      <p:sp>
        <p:nvSpPr>
          <p:cNvPr id="7" name="投影片編號版面配置區 6">
            <a:extLst>
              <a:ext uri="{FF2B5EF4-FFF2-40B4-BE49-F238E27FC236}">
                <a16:creationId xmlns:a16="http://schemas.microsoft.com/office/drawing/2014/main" id="{5FE32B1A-DBF7-574A-8796-D08A4D67FAEE}"/>
              </a:ext>
            </a:extLst>
          </p:cNvPr>
          <p:cNvSpPr>
            <a:spLocks noGrp="1"/>
          </p:cNvSpPr>
          <p:nvPr>
            <p:ph type="sldNum" sz="quarter" idx="12"/>
          </p:nvPr>
        </p:nvSpPr>
        <p:spPr/>
        <p:txBody>
          <a:bodyPr/>
          <a:lstStyle/>
          <a:p>
            <a:fld id="{CCE90B56-46C4-FE44-BAE8-D7F2BE9069C4}" type="slidenum">
              <a:rPr lang="en-US" smtClean="0"/>
              <a:t>‹#›</a:t>
            </a:fld>
            <a:endParaRPr lang="en-US"/>
          </a:p>
        </p:txBody>
      </p:sp>
    </p:spTree>
    <p:extLst>
      <p:ext uri="{BB962C8B-B14F-4D97-AF65-F5344CB8AC3E}">
        <p14:creationId xmlns:p14="http://schemas.microsoft.com/office/powerpoint/2010/main" val="282932552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B008B33-66D5-944E-9AB9-7EDD80586216}"/>
              </a:ext>
            </a:extLst>
          </p:cNvPr>
          <p:cNvSpPr>
            <a:spLocks noGrp="1"/>
          </p:cNvSpPr>
          <p:nvPr>
            <p:ph type="title"/>
          </p:nvPr>
        </p:nvSpPr>
        <p:spPr>
          <a:xfrm>
            <a:off x="630238" y="365125"/>
            <a:ext cx="7886700" cy="1325563"/>
          </a:xfrm>
        </p:spPr>
        <p:txBody>
          <a:bodyPr/>
          <a:lstStyle/>
          <a:p>
            <a:r>
              <a:rPr lang="zh-TW" altLang="en-US"/>
              <a:t>按一下以編輯母片標題樣式</a:t>
            </a:r>
            <a:endParaRPr lang="en-US"/>
          </a:p>
        </p:txBody>
      </p:sp>
      <p:sp>
        <p:nvSpPr>
          <p:cNvPr id="3" name="文字版面配置區 2">
            <a:extLst>
              <a:ext uri="{FF2B5EF4-FFF2-40B4-BE49-F238E27FC236}">
                <a16:creationId xmlns:a16="http://schemas.microsoft.com/office/drawing/2014/main" id="{39958F2D-F6C7-B94D-893F-AA212EE3848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zh-TW" altLang="en-US"/>
              <a:t>編輯母片文字樣式
第二層
第三層
第四層
第五層</a:t>
            </a:r>
            <a:endParaRPr lang="en-US"/>
          </a:p>
        </p:txBody>
      </p:sp>
      <p:sp>
        <p:nvSpPr>
          <p:cNvPr id="4" name="內容版面配置區 3">
            <a:extLst>
              <a:ext uri="{FF2B5EF4-FFF2-40B4-BE49-F238E27FC236}">
                <a16:creationId xmlns:a16="http://schemas.microsoft.com/office/drawing/2014/main" id="{F917C326-2458-2245-9426-8E08E2ADAB51}"/>
              </a:ext>
            </a:extLst>
          </p:cNvPr>
          <p:cNvSpPr>
            <a:spLocks noGrp="1"/>
          </p:cNvSpPr>
          <p:nvPr>
            <p:ph sz="half" idx="2"/>
          </p:nvPr>
        </p:nvSpPr>
        <p:spPr>
          <a:xfrm>
            <a:off x="630238" y="2505075"/>
            <a:ext cx="3868737" cy="3684588"/>
          </a:xfrm>
        </p:spPr>
        <p:txBody>
          <a:bodyPr/>
          <a:lstStyle/>
          <a:p>
            <a:r>
              <a:rPr lang="zh-TW" altLang="en-US"/>
              <a:t>編輯母片文字樣式
第二層
第三層
第四層
第五層</a:t>
            </a:r>
            <a:endParaRPr lang="en-US"/>
          </a:p>
        </p:txBody>
      </p:sp>
      <p:sp>
        <p:nvSpPr>
          <p:cNvPr id="5" name="文字版面配置區 4">
            <a:extLst>
              <a:ext uri="{FF2B5EF4-FFF2-40B4-BE49-F238E27FC236}">
                <a16:creationId xmlns:a16="http://schemas.microsoft.com/office/drawing/2014/main" id="{888E09BB-05A9-FB4D-B2BB-62E4A3186F3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zh-TW" altLang="en-US"/>
              <a:t>編輯母片文字樣式
第二層
第三層
第四層
第五層</a:t>
            </a:r>
            <a:endParaRPr lang="en-US"/>
          </a:p>
        </p:txBody>
      </p:sp>
      <p:sp>
        <p:nvSpPr>
          <p:cNvPr id="6" name="內容版面配置區 5">
            <a:extLst>
              <a:ext uri="{FF2B5EF4-FFF2-40B4-BE49-F238E27FC236}">
                <a16:creationId xmlns:a16="http://schemas.microsoft.com/office/drawing/2014/main" id="{BDDFD3DA-DB34-494F-8CF9-3EFB6D014B28}"/>
              </a:ext>
            </a:extLst>
          </p:cNvPr>
          <p:cNvSpPr>
            <a:spLocks noGrp="1"/>
          </p:cNvSpPr>
          <p:nvPr>
            <p:ph sz="quarter" idx="4"/>
          </p:nvPr>
        </p:nvSpPr>
        <p:spPr>
          <a:xfrm>
            <a:off x="4629150" y="2505075"/>
            <a:ext cx="3887788" cy="3684588"/>
          </a:xfrm>
        </p:spPr>
        <p:txBody>
          <a:bodyPr/>
          <a:lstStyle/>
          <a:p>
            <a:r>
              <a:rPr lang="zh-TW" altLang="en-US"/>
              <a:t>編輯母片文字樣式
第二層
第三層
第四層
第五層</a:t>
            </a:r>
            <a:endParaRPr lang="en-US"/>
          </a:p>
        </p:txBody>
      </p:sp>
      <p:sp>
        <p:nvSpPr>
          <p:cNvPr id="7" name="日期版面配置區 6">
            <a:extLst>
              <a:ext uri="{FF2B5EF4-FFF2-40B4-BE49-F238E27FC236}">
                <a16:creationId xmlns:a16="http://schemas.microsoft.com/office/drawing/2014/main" id="{4E5B0EFE-8FA4-4446-932F-9F72E7B9F9D2}"/>
              </a:ext>
            </a:extLst>
          </p:cNvPr>
          <p:cNvSpPr>
            <a:spLocks noGrp="1"/>
          </p:cNvSpPr>
          <p:nvPr>
            <p:ph type="dt" sz="half" idx="10"/>
          </p:nvPr>
        </p:nvSpPr>
        <p:spPr/>
        <p:txBody>
          <a:bodyPr/>
          <a:lstStyle/>
          <a:p>
            <a:fld id="{39EAF9D6-8ABE-654A-8CC2-BBF0C89DFEC8}" type="datetimeFigureOut">
              <a:rPr lang="en-US" smtClean="0"/>
              <a:t>3/7/24</a:t>
            </a:fld>
            <a:endParaRPr lang="en-US"/>
          </a:p>
        </p:txBody>
      </p:sp>
      <p:sp>
        <p:nvSpPr>
          <p:cNvPr id="8" name="頁尾版面配置區 7">
            <a:extLst>
              <a:ext uri="{FF2B5EF4-FFF2-40B4-BE49-F238E27FC236}">
                <a16:creationId xmlns:a16="http://schemas.microsoft.com/office/drawing/2014/main" id="{16BCF95B-921D-3E44-B526-8940B7042088}"/>
              </a:ext>
            </a:extLst>
          </p:cNvPr>
          <p:cNvSpPr>
            <a:spLocks noGrp="1"/>
          </p:cNvSpPr>
          <p:nvPr>
            <p:ph type="ftr" sz="quarter" idx="11"/>
          </p:nvPr>
        </p:nvSpPr>
        <p:spPr/>
        <p:txBody>
          <a:bodyPr/>
          <a:lstStyle/>
          <a:p>
            <a:endParaRPr lang="en-US"/>
          </a:p>
        </p:txBody>
      </p:sp>
      <p:sp>
        <p:nvSpPr>
          <p:cNvPr id="9" name="投影片編號版面配置區 8">
            <a:extLst>
              <a:ext uri="{FF2B5EF4-FFF2-40B4-BE49-F238E27FC236}">
                <a16:creationId xmlns:a16="http://schemas.microsoft.com/office/drawing/2014/main" id="{3A94A046-C684-0D4A-885A-1060818680DD}"/>
              </a:ext>
            </a:extLst>
          </p:cNvPr>
          <p:cNvSpPr>
            <a:spLocks noGrp="1"/>
          </p:cNvSpPr>
          <p:nvPr>
            <p:ph type="sldNum" sz="quarter" idx="12"/>
          </p:nvPr>
        </p:nvSpPr>
        <p:spPr/>
        <p:txBody>
          <a:bodyPr/>
          <a:lstStyle/>
          <a:p>
            <a:fld id="{CCE90B56-46C4-FE44-BAE8-D7F2BE9069C4}" type="slidenum">
              <a:rPr lang="en-US" smtClean="0"/>
              <a:t>‹#›</a:t>
            </a:fld>
            <a:endParaRPr lang="en-US"/>
          </a:p>
        </p:txBody>
      </p:sp>
    </p:spTree>
    <p:extLst>
      <p:ext uri="{BB962C8B-B14F-4D97-AF65-F5344CB8AC3E}">
        <p14:creationId xmlns:p14="http://schemas.microsoft.com/office/powerpoint/2010/main" val="6676602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96F67A1-12C4-0C4E-AEE8-6C0F96243676}"/>
              </a:ext>
            </a:extLst>
          </p:cNvPr>
          <p:cNvSpPr>
            <a:spLocks noGrp="1"/>
          </p:cNvSpPr>
          <p:nvPr>
            <p:ph type="title"/>
          </p:nvPr>
        </p:nvSpPr>
        <p:spPr>
          <a:xfrm>
            <a:off x="623888" y="1709739"/>
            <a:ext cx="7886700" cy="2852737"/>
          </a:xfrm>
        </p:spPr>
        <p:txBody>
          <a:bodyPr anchor="b"/>
          <a:lstStyle>
            <a:lvl1pPr>
              <a:defRPr sz="4500"/>
            </a:lvl1pPr>
          </a:lstStyle>
          <a:p>
            <a:r>
              <a:rPr lang="zh-TW" altLang="en-US"/>
              <a:t>按一下以編輯母片標題樣式</a:t>
            </a:r>
            <a:endParaRPr lang="en-US"/>
          </a:p>
        </p:txBody>
      </p:sp>
      <p:sp>
        <p:nvSpPr>
          <p:cNvPr id="3" name="文字版面配置區 2">
            <a:extLst>
              <a:ext uri="{FF2B5EF4-FFF2-40B4-BE49-F238E27FC236}">
                <a16:creationId xmlns:a16="http://schemas.microsoft.com/office/drawing/2014/main" id="{6D3CFC1A-1BE4-4B45-A894-C2F50637BED9}"/>
              </a:ext>
            </a:extLst>
          </p:cNvPr>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r>
              <a:rPr lang="zh-TW" altLang="en-US"/>
              <a:t>編輯母片文字樣式
第二層
第三層
第四層
第五層</a:t>
            </a:r>
            <a:endParaRPr lang="en-US"/>
          </a:p>
        </p:txBody>
      </p:sp>
      <p:sp>
        <p:nvSpPr>
          <p:cNvPr id="4" name="日期版面配置區 3">
            <a:extLst>
              <a:ext uri="{FF2B5EF4-FFF2-40B4-BE49-F238E27FC236}">
                <a16:creationId xmlns:a16="http://schemas.microsoft.com/office/drawing/2014/main" id="{AA6C97FA-1B41-B542-9FED-FB30D1D84DE0}"/>
              </a:ext>
            </a:extLst>
          </p:cNvPr>
          <p:cNvSpPr>
            <a:spLocks noGrp="1"/>
          </p:cNvSpPr>
          <p:nvPr>
            <p:ph type="dt" sz="half" idx="10"/>
          </p:nvPr>
        </p:nvSpPr>
        <p:spPr/>
        <p:txBody>
          <a:bodyPr/>
          <a:lstStyle/>
          <a:p>
            <a:fld id="{1B6FF8FA-3424-4F49-8B38-895832CADF5C}" type="datetimeFigureOut">
              <a:rPr lang="en-US" smtClean="0"/>
              <a:t>3/7/24</a:t>
            </a:fld>
            <a:endParaRPr lang="en-US"/>
          </a:p>
        </p:txBody>
      </p:sp>
      <p:sp>
        <p:nvSpPr>
          <p:cNvPr id="5" name="頁尾版面配置區 4">
            <a:extLst>
              <a:ext uri="{FF2B5EF4-FFF2-40B4-BE49-F238E27FC236}">
                <a16:creationId xmlns:a16="http://schemas.microsoft.com/office/drawing/2014/main" id="{E75C7F02-BA60-4549-92EC-E96B344E3E3B}"/>
              </a:ext>
            </a:extLst>
          </p:cNvPr>
          <p:cNvSpPr>
            <a:spLocks noGrp="1"/>
          </p:cNvSpPr>
          <p:nvPr>
            <p:ph type="ftr" sz="quarter" idx="11"/>
          </p:nvPr>
        </p:nvSpPr>
        <p:spPr/>
        <p:txBody>
          <a:bodyPr/>
          <a:lstStyle/>
          <a:p>
            <a:endParaRPr lang="en-US"/>
          </a:p>
        </p:txBody>
      </p:sp>
      <p:sp>
        <p:nvSpPr>
          <p:cNvPr id="6" name="投影片編號版面配置區 5">
            <a:extLst>
              <a:ext uri="{FF2B5EF4-FFF2-40B4-BE49-F238E27FC236}">
                <a16:creationId xmlns:a16="http://schemas.microsoft.com/office/drawing/2014/main" id="{25A60072-BD83-7C40-AD86-09C07C629851}"/>
              </a:ext>
            </a:extLst>
          </p:cNvPr>
          <p:cNvSpPr>
            <a:spLocks noGrp="1"/>
          </p:cNvSpPr>
          <p:nvPr>
            <p:ph type="sldNum" sz="quarter" idx="12"/>
          </p:nvPr>
        </p:nvSpPr>
        <p:spPr/>
        <p:txBody>
          <a:bodyPr/>
          <a:lstStyle/>
          <a:p>
            <a:fld id="{6290ACBC-888C-2241-A8FA-02DCDDF19F71}" type="slidenum">
              <a:rPr lang="en-US" smtClean="0"/>
              <a:t>‹#›</a:t>
            </a:fld>
            <a:endParaRPr lang="en-US"/>
          </a:p>
        </p:txBody>
      </p:sp>
    </p:spTree>
    <p:extLst>
      <p:ext uri="{BB962C8B-B14F-4D97-AF65-F5344CB8AC3E}">
        <p14:creationId xmlns:p14="http://schemas.microsoft.com/office/powerpoint/2010/main" val="205959948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只有標題">
    <p:bg>
      <p:bgPr>
        <a:solidFill>
          <a:schemeClr val="bg1">
            <a:lumMod val="95000"/>
          </a:schemeClr>
        </a:soli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5E0FF33-EC4B-904D-9195-980B6C94D9BC}"/>
              </a:ext>
            </a:extLst>
          </p:cNvPr>
          <p:cNvSpPr>
            <a:spLocks noGrp="1"/>
          </p:cNvSpPr>
          <p:nvPr>
            <p:ph type="title"/>
          </p:nvPr>
        </p:nvSpPr>
        <p:spPr/>
        <p:txBody>
          <a:bodyPr/>
          <a:lstStyle/>
          <a:p>
            <a:r>
              <a:rPr lang="zh-TW" altLang="en-US"/>
              <a:t>按一下以編輯母片標題樣式</a:t>
            </a:r>
            <a:endParaRPr lang="en-US"/>
          </a:p>
        </p:txBody>
      </p:sp>
      <p:sp>
        <p:nvSpPr>
          <p:cNvPr id="3" name="日期版面配置區 2">
            <a:extLst>
              <a:ext uri="{FF2B5EF4-FFF2-40B4-BE49-F238E27FC236}">
                <a16:creationId xmlns:a16="http://schemas.microsoft.com/office/drawing/2014/main" id="{F87EC180-A4BB-C546-888D-D2853A87B91A}"/>
              </a:ext>
            </a:extLst>
          </p:cNvPr>
          <p:cNvSpPr>
            <a:spLocks noGrp="1"/>
          </p:cNvSpPr>
          <p:nvPr>
            <p:ph type="dt" sz="half" idx="10"/>
          </p:nvPr>
        </p:nvSpPr>
        <p:spPr/>
        <p:txBody>
          <a:bodyPr/>
          <a:lstStyle/>
          <a:p>
            <a:fld id="{39EAF9D6-8ABE-654A-8CC2-BBF0C89DFEC8}" type="datetimeFigureOut">
              <a:rPr lang="en-US" smtClean="0"/>
              <a:t>3/7/24</a:t>
            </a:fld>
            <a:endParaRPr lang="en-US"/>
          </a:p>
        </p:txBody>
      </p:sp>
      <p:sp>
        <p:nvSpPr>
          <p:cNvPr id="4" name="頁尾版面配置區 3">
            <a:extLst>
              <a:ext uri="{FF2B5EF4-FFF2-40B4-BE49-F238E27FC236}">
                <a16:creationId xmlns:a16="http://schemas.microsoft.com/office/drawing/2014/main" id="{6ECDF251-E7AF-C842-ADC6-CDC0F64C95C7}"/>
              </a:ext>
            </a:extLst>
          </p:cNvPr>
          <p:cNvSpPr>
            <a:spLocks noGrp="1"/>
          </p:cNvSpPr>
          <p:nvPr>
            <p:ph type="ftr" sz="quarter" idx="11"/>
          </p:nvPr>
        </p:nvSpPr>
        <p:spPr/>
        <p:txBody>
          <a:bodyPr/>
          <a:lstStyle/>
          <a:p>
            <a:endParaRPr lang="en-US"/>
          </a:p>
        </p:txBody>
      </p:sp>
      <p:sp>
        <p:nvSpPr>
          <p:cNvPr id="5" name="投影片編號版面配置區 4">
            <a:extLst>
              <a:ext uri="{FF2B5EF4-FFF2-40B4-BE49-F238E27FC236}">
                <a16:creationId xmlns:a16="http://schemas.microsoft.com/office/drawing/2014/main" id="{99116001-01F0-D249-A0EC-D4CFDB7D5023}"/>
              </a:ext>
            </a:extLst>
          </p:cNvPr>
          <p:cNvSpPr>
            <a:spLocks noGrp="1"/>
          </p:cNvSpPr>
          <p:nvPr>
            <p:ph type="sldNum" sz="quarter" idx="12"/>
          </p:nvPr>
        </p:nvSpPr>
        <p:spPr/>
        <p:txBody>
          <a:bodyPr/>
          <a:lstStyle/>
          <a:p>
            <a:fld id="{CCE90B56-46C4-FE44-BAE8-D7F2BE9069C4}" type="slidenum">
              <a:rPr lang="en-US" smtClean="0"/>
              <a:t>‹#›</a:t>
            </a:fld>
            <a:endParaRPr lang="en-US"/>
          </a:p>
        </p:txBody>
      </p:sp>
      <p:grpSp>
        <p:nvGrpSpPr>
          <p:cNvPr id="6" name="群組 5">
            <a:extLst>
              <a:ext uri="{FF2B5EF4-FFF2-40B4-BE49-F238E27FC236}">
                <a16:creationId xmlns:a16="http://schemas.microsoft.com/office/drawing/2014/main" id="{872642A7-417D-CC4F-BCD5-1C03372678EF}"/>
              </a:ext>
            </a:extLst>
          </p:cNvPr>
          <p:cNvGrpSpPr/>
          <p:nvPr userDrawn="1"/>
        </p:nvGrpSpPr>
        <p:grpSpPr>
          <a:xfrm>
            <a:off x="-16597" y="-41872"/>
            <a:ext cx="9157950" cy="111655"/>
            <a:chOff x="-16597" y="-1"/>
            <a:chExt cx="9157950" cy="111655"/>
          </a:xfrm>
        </p:grpSpPr>
        <p:sp>
          <p:nvSpPr>
            <p:cNvPr id="7" name="矩形 6">
              <a:extLst>
                <a:ext uri="{FF2B5EF4-FFF2-40B4-BE49-F238E27FC236}">
                  <a16:creationId xmlns:a16="http://schemas.microsoft.com/office/drawing/2014/main" id="{9DFB775B-5881-AD4C-9316-AB024F0D2397}"/>
                </a:ext>
              </a:extLst>
            </p:cNvPr>
            <p:cNvSpPr/>
            <p:nvPr/>
          </p:nvSpPr>
          <p:spPr>
            <a:xfrm rot="10800000" flipV="1">
              <a:off x="5928220" y="39654"/>
              <a:ext cx="3213133" cy="72000"/>
            </a:xfrm>
            <a:prstGeom prst="rect">
              <a:avLst/>
            </a:prstGeom>
            <a:gradFill flip="none" rotWithShape="1">
              <a:gsLst>
                <a:gs pos="0">
                  <a:schemeClr val="accent6">
                    <a:lumMod val="60000"/>
                    <a:lumOff val="40000"/>
                  </a:schemeClr>
                </a:gs>
                <a:gs pos="100000">
                  <a:srgbClr val="FFFFFF">
                    <a:alpha val="0"/>
                  </a:srgbClr>
                </a:gs>
                <a:gs pos="50000">
                  <a:srgbClr val="00865F"/>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sp>
          <p:nvSpPr>
            <p:cNvPr id="8" name="矩形 7">
              <a:extLst>
                <a:ext uri="{FF2B5EF4-FFF2-40B4-BE49-F238E27FC236}">
                  <a16:creationId xmlns:a16="http://schemas.microsoft.com/office/drawing/2014/main" id="{3C1D7549-A4C8-3749-8674-9CEB44200055}"/>
                </a:ext>
              </a:extLst>
            </p:cNvPr>
            <p:cNvSpPr/>
            <p:nvPr/>
          </p:nvSpPr>
          <p:spPr>
            <a:xfrm flipV="1">
              <a:off x="-16597" y="-1"/>
              <a:ext cx="5079612" cy="111655"/>
            </a:xfrm>
            <a:prstGeom prst="rect">
              <a:avLst/>
            </a:prstGeom>
            <a:gradFill flip="none" rotWithShape="1">
              <a:gsLst>
                <a:gs pos="0">
                  <a:srgbClr val="00865F"/>
                </a:gs>
                <a:gs pos="100000">
                  <a:srgbClr val="FFFFFF">
                    <a:alpha val="0"/>
                  </a:srgbClr>
                </a:gs>
                <a:gs pos="75000">
                  <a:schemeClr val="bg2">
                    <a:lumMod val="90000"/>
                  </a:schemeClr>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grpSp>
      <p:sp>
        <p:nvSpPr>
          <p:cNvPr id="9" name="日期版面配置區 3">
            <a:extLst>
              <a:ext uri="{FF2B5EF4-FFF2-40B4-BE49-F238E27FC236}">
                <a16:creationId xmlns:a16="http://schemas.microsoft.com/office/drawing/2014/main" id="{5B0F5003-7849-A147-B421-B92E57E5178A}"/>
              </a:ext>
            </a:extLst>
          </p:cNvPr>
          <p:cNvSpPr txBox="1">
            <a:spLocks/>
          </p:cNvSpPr>
          <p:nvPr userDrawn="1"/>
        </p:nvSpPr>
        <p:spPr>
          <a:xfrm>
            <a:off x="628650" y="6356350"/>
            <a:ext cx="2057400" cy="365125"/>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9EAF9D6-8ABE-654A-8CC2-BBF0C89DFEC8}" type="datetimeFigureOut">
              <a:rPr lang="en-US" smtClean="0"/>
              <a:pPr/>
              <a:t>3/7/24</a:t>
            </a:fld>
            <a:endParaRPr lang="en-US"/>
          </a:p>
        </p:txBody>
      </p:sp>
      <p:sp>
        <p:nvSpPr>
          <p:cNvPr id="10" name="投影片編號版面配置區 5">
            <a:extLst>
              <a:ext uri="{FF2B5EF4-FFF2-40B4-BE49-F238E27FC236}">
                <a16:creationId xmlns:a16="http://schemas.microsoft.com/office/drawing/2014/main" id="{A2F37BEF-B464-BB46-BD86-1A7F5F1612CE}"/>
              </a:ext>
            </a:extLst>
          </p:cNvPr>
          <p:cNvSpPr txBox="1">
            <a:spLocks/>
          </p:cNvSpPr>
          <p:nvPr userDrawn="1"/>
        </p:nvSpPr>
        <p:spPr>
          <a:xfrm>
            <a:off x="6457950" y="6356350"/>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CE90B56-46C4-FE44-BAE8-D7F2BE9069C4}" type="slidenum">
              <a:rPr lang="en-US" smtClean="0"/>
              <a:pPr/>
              <a:t>‹#›</a:t>
            </a:fld>
            <a:endParaRPr lang="en-US"/>
          </a:p>
        </p:txBody>
      </p:sp>
      <p:sp>
        <p:nvSpPr>
          <p:cNvPr id="11" name="矩形 10">
            <a:extLst>
              <a:ext uri="{FF2B5EF4-FFF2-40B4-BE49-F238E27FC236}">
                <a16:creationId xmlns:a16="http://schemas.microsoft.com/office/drawing/2014/main" id="{CA0F7B62-CAF7-8A42-B865-2D1DC88DC53F}"/>
              </a:ext>
            </a:extLst>
          </p:cNvPr>
          <p:cNvSpPr/>
          <p:nvPr userDrawn="1"/>
        </p:nvSpPr>
        <p:spPr>
          <a:xfrm>
            <a:off x="0" y="6463188"/>
            <a:ext cx="9144000" cy="434156"/>
          </a:xfrm>
          <a:prstGeom prst="rect">
            <a:avLst/>
          </a:prstGeom>
          <a:gradFill>
            <a:gsLst>
              <a:gs pos="0">
                <a:srgbClr val="009AB3"/>
              </a:gs>
              <a:gs pos="50000">
                <a:srgbClr val="00865F"/>
              </a:gs>
              <a:gs pos="100000">
                <a:srgbClr val="00865F"/>
              </a:gs>
            </a:gsLst>
          </a:gradFill>
        </p:spPr>
        <p:style>
          <a:lnRef idx="0">
            <a:schemeClr val="accent6"/>
          </a:lnRef>
          <a:fillRef idx="3">
            <a:schemeClr val="accent6"/>
          </a:fillRef>
          <a:effectRef idx="3">
            <a:schemeClr val="accent6"/>
          </a:effectRef>
          <a:fontRef idx="minor">
            <a:schemeClr val="lt1"/>
          </a:fontRef>
        </p:style>
        <p:txBody>
          <a:bodyPr rtlCol="0" anchor="ctr"/>
          <a:lstStyle/>
          <a:p>
            <a:pPr algn="ctr"/>
            <a:endParaRPr kumimoji="1" lang="zh-TW" altLang="en-US"/>
          </a:p>
        </p:txBody>
      </p:sp>
      <p:grpSp>
        <p:nvGrpSpPr>
          <p:cNvPr id="12" name="群組 11">
            <a:extLst>
              <a:ext uri="{FF2B5EF4-FFF2-40B4-BE49-F238E27FC236}">
                <a16:creationId xmlns:a16="http://schemas.microsoft.com/office/drawing/2014/main" id="{C3B0F61A-2AA8-6B45-9B1C-E35E34E71453}"/>
              </a:ext>
            </a:extLst>
          </p:cNvPr>
          <p:cNvGrpSpPr>
            <a:grpSpLocks noChangeAspect="1"/>
          </p:cNvGrpSpPr>
          <p:nvPr userDrawn="1"/>
        </p:nvGrpSpPr>
        <p:grpSpPr>
          <a:xfrm>
            <a:off x="110440" y="6573636"/>
            <a:ext cx="6199987" cy="215999"/>
            <a:chOff x="189953" y="266412"/>
            <a:chExt cx="9253893" cy="300939"/>
          </a:xfrm>
        </p:grpSpPr>
        <p:pic>
          <p:nvPicPr>
            <p:cNvPr id="13" name="圖片 12">
              <a:extLst>
                <a:ext uri="{FF2B5EF4-FFF2-40B4-BE49-F238E27FC236}">
                  <a16:creationId xmlns:a16="http://schemas.microsoft.com/office/drawing/2014/main" id="{F6AAF9A3-D401-5748-93C6-02E72477CB2E}"/>
                </a:ext>
              </a:extLst>
            </p:cNvPr>
            <p:cNvPicPr>
              <a:picLocks noChangeAspect="1"/>
            </p:cNvPicPr>
            <p:nvPr/>
          </p:nvPicPr>
          <p:blipFill>
            <a:blip r:embed="rId2">
              <a:alphaModFix amt="31000"/>
              <a:duotone>
                <a:prstClr val="black"/>
                <a:schemeClr val="accent6">
                  <a:tint val="45000"/>
                  <a:satMod val="400000"/>
                </a:schemeClr>
              </a:duotone>
            </a:blip>
            <a:stretch>
              <a:fillRect/>
            </a:stretch>
          </p:blipFill>
          <p:spPr>
            <a:xfrm>
              <a:off x="189953" y="266412"/>
              <a:ext cx="4557649" cy="300013"/>
            </a:xfrm>
            <a:prstGeom prst="rect">
              <a:avLst/>
            </a:prstGeom>
          </p:spPr>
        </p:pic>
        <p:pic>
          <p:nvPicPr>
            <p:cNvPr id="14" name="圖片 13">
              <a:extLst>
                <a:ext uri="{FF2B5EF4-FFF2-40B4-BE49-F238E27FC236}">
                  <a16:creationId xmlns:a16="http://schemas.microsoft.com/office/drawing/2014/main" id="{BFCB2900-0D70-594C-B490-E8D1A41D5E33}"/>
                </a:ext>
              </a:extLst>
            </p:cNvPr>
            <p:cNvPicPr>
              <a:picLocks noChangeAspect="1"/>
            </p:cNvPicPr>
            <p:nvPr/>
          </p:nvPicPr>
          <p:blipFill>
            <a:blip r:embed="rId2">
              <a:alphaModFix amt="31000"/>
              <a:duotone>
                <a:schemeClr val="accent6">
                  <a:shade val="45000"/>
                  <a:satMod val="135000"/>
                </a:schemeClr>
                <a:prstClr val="white"/>
              </a:duotone>
            </a:blip>
            <a:stretch>
              <a:fillRect/>
            </a:stretch>
          </p:blipFill>
          <p:spPr>
            <a:xfrm rot="10800000">
              <a:off x="4886197" y="267338"/>
              <a:ext cx="4557649" cy="300013"/>
            </a:xfrm>
            <a:prstGeom prst="rect">
              <a:avLst/>
            </a:prstGeom>
          </p:spPr>
        </p:pic>
      </p:grpSp>
      <p:pic>
        <p:nvPicPr>
          <p:cNvPr id="15" name="圖片 14">
            <a:extLst>
              <a:ext uri="{FF2B5EF4-FFF2-40B4-BE49-F238E27FC236}">
                <a16:creationId xmlns:a16="http://schemas.microsoft.com/office/drawing/2014/main" id="{5FEA3581-1827-9A4F-83D6-E52CFA838AF8}"/>
              </a:ext>
            </a:extLst>
          </p:cNvPr>
          <p:cNvPicPr>
            <a:picLocks noChangeAspect="1"/>
          </p:cNvPicPr>
          <p:nvPr userDrawn="1"/>
        </p:nvPicPr>
        <p:blipFill>
          <a:blip r:embed="rId2">
            <a:alphaModFix amt="31000"/>
            <a:duotone>
              <a:prstClr val="black"/>
              <a:schemeClr val="accent6">
                <a:tint val="45000"/>
                <a:satMod val="400000"/>
              </a:schemeClr>
            </a:duotone>
          </a:blip>
          <a:stretch>
            <a:fillRect/>
          </a:stretch>
        </p:blipFill>
        <p:spPr>
          <a:xfrm rot="10800000">
            <a:off x="6419532" y="6609635"/>
            <a:ext cx="2724467" cy="179335"/>
          </a:xfrm>
          <a:prstGeom prst="rect">
            <a:avLst/>
          </a:prstGeom>
        </p:spPr>
      </p:pic>
      <p:cxnSp>
        <p:nvCxnSpPr>
          <p:cNvPr id="16" name="直線接點 15">
            <a:extLst>
              <a:ext uri="{FF2B5EF4-FFF2-40B4-BE49-F238E27FC236}">
                <a16:creationId xmlns:a16="http://schemas.microsoft.com/office/drawing/2014/main" id="{6D86318B-9523-EC42-B062-1DCC99ED2F02}"/>
              </a:ext>
            </a:extLst>
          </p:cNvPr>
          <p:cNvCxnSpPr/>
          <p:nvPr userDrawn="1"/>
        </p:nvCxnSpPr>
        <p:spPr>
          <a:xfrm>
            <a:off x="0" y="6491102"/>
            <a:ext cx="9143999" cy="0"/>
          </a:xfrm>
          <a:prstGeom prst="line">
            <a:avLst/>
          </a:prstGeom>
          <a:ln w="19050" cmpd="sng">
            <a:solidFill>
              <a:srgbClr val="FFFFFF"/>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5604096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1">
            <a:lumMod val="95000"/>
          </a:schemeClr>
        </a:solidFill>
        <a:effectLst/>
      </p:bgPr>
    </p:bg>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768932CE-B975-2449-825B-AEA2B944C186}"/>
              </a:ext>
            </a:extLst>
          </p:cNvPr>
          <p:cNvSpPr>
            <a:spLocks noGrp="1"/>
          </p:cNvSpPr>
          <p:nvPr>
            <p:ph type="dt" sz="half" idx="10"/>
          </p:nvPr>
        </p:nvSpPr>
        <p:spPr/>
        <p:txBody>
          <a:bodyPr/>
          <a:lstStyle/>
          <a:p>
            <a:fld id="{39EAF9D6-8ABE-654A-8CC2-BBF0C89DFEC8}" type="datetimeFigureOut">
              <a:rPr lang="en-US" smtClean="0"/>
              <a:t>3/7/24</a:t>
            </a:fld>
            <a:endParaRPr lang="en-US"/>
          </a:p>
        </p:txBody>
      </p:sp>
      <p:sp>
        <p:nvSpPr>
          <p:cNvPr id="3" name="頁尾版面配置區 2">
            <a:extLst>
              <a:ext uri="{FF2B5EF4-FFF2-40B4-BE49-F238E27FC236}">
                <a16:creationId xmlns:a16="http://schemas.microsoft.com/office/drawing/2014/main" id="{C6392DC5-BB94-3946-A0E0-B549361058E1}"/>
              </a:ext>
            </a:extLst>
          </p:cNvPr>
          <p:cNvSpPr>
            <a:spLocks noGrp="1"/>
          </p:cNvSpPr>
          <p:nvPr>
            <p:ph type="ftr" sz="quarter" idx="11"/>
          </p:nvPr>
        </p:nvSpPr>
        <p:spPr/>
        <p:txBody>
          <a:bodyPr/>
          <a:lstStyle/>
          <a:p>
            <a:endParaRPr lang="en-US"/>
          </a:p>
        </p:txBody>
      </p:sp>
      <p:sp>
        <p:nvSpPr>
          <p:cNvPr id="4" name="投影片編號版面配置區 3">
            <a:extLst>
              <a:ext uri="{FF2B5EF4-FFF2-40B4-BE49-F238E27FC236}">
                <a16:creationId xmlns:a16="http://schemas.microsoft.com/office/drawing/2014/main" id="{75B580C2-FF84-A740-8A52-D0B1E0426B19}"/>
              </a:ext>
            </a:extLst>
          </p:cNvPr>
          <p:cNvSpPr>
            <a:spLocks noGrp="1"/>
          </p:cNvSpPr>
          <p:nvPr>
            <p:ph type="sldNum" sz="quarter" idx="12"/>
          </p:nvPr>
        </p:nvSpPr>
        <p:spPr/>
        <p:txBody>
          <a:bodyPr/>
          <a:lstStyle/>
          <a:p>
            <a:fld id="{CCE90B56-46C4-FE44-BAE8-D7F2BE9069C4}" type="slidenum">
              <a:rPr lang="en-US" smtClean="0"/>
              <a:t>‹#›</a:t>
            </a:fld>
            <a:endParaRPr lang="en-US"/>
          </a:p>
        </p:txBody>
      </p:sp>
      <p:grpSp>
        <p:nvGrpSpPr>
          <p:cNvPr id="5" name="群組 4">
            <a:extLst>
              <a:ext uri="{FF2B5EF4-FFF2-40B4-BE49-F238E27FC236}">
                <a16:creationId xmlns:a16="http://schemas.microsoft.com/office/drawing/2014/main" id="{4E637E32-23EB-BA4B-AD2B-EAE4CE14A344}"/>
              </a:ext>
            </a:extLst>
          </p:cNvPr>
          <p:cNvGrpSpPr/>
          <p:nvPr userDrawn="1"/>
        </p:nvGrpSpPr>
        <p:grpSpPr>
          <a:xfrm>
            <a:off x="-16597" y="-41872"/>
            <a:ext cx="9157950" cy="111655"/>
            <a:chOff x="-16597" y="-1"/>
            <a:chExt cx="9157950" cy="111655"/>
          </a:xfrm>
        </p:grpSpPr>
        <p:sp>
          <p:nvSpPr>
            <p:cNvPr id="6" name="矩形 5">
              <a:extLst>
                <a:ext uri="{FF2B5EF4-FFF2-40B4-BE49-F238E27FC236}">
                  <a16:creationId xmlns:a16="http://schemas.microsoft.com/office/drawing/2014/main" id="{F9446629-1DB8-CF47-B1FC-1EDDAFCFEEDF}"/>
                </a:ext>
              </a:extLst>
            </p:cNvPr>
            <p:cNvSpPr/>
            <p:nvPr/>
          </p:nvSpPr>
          <p:spPr>
            <a:xfrm rot="10800000" flipV="1">
              <a:off x="5928220" y="39654"/>
              <a:ext cx="3213133" cy="72000"/>
            </a:xfrm>
            <a:prstGeom prst="rect">
              <a:avLst/>
            </a:prstGeom>
            <a:gradFill flip="none" rotWithShape="1">
              <a:gsLst>
                <a:gs pos="0">
                  <a:schemeClr val="accent6">
                    <a:lumMod val="60000"/>
                    <a:lumOff val="40000"/>
                  </a:schemeClr>
                </a:gs>
                <a:gs pos="100000">
                  <a:srgbClr val="FFFFFF">
                    <a:alpha val="0"/>
                  </a:srgbClr>
                </a:gs>
                <a:gs pos="50000">
                  <a:srgbClr val="00865F"/>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sp>
          <p:nvSpPr>
            <p:cNvPr id="7" name="矩形 6">
              <a:extLst>
                <a:ext uri="{FF2B5EF4-FFF2-40B4-BE49-F238E27FC236}">
                  <a16:creationId xmlns:a16="http://schemas.microsoft.com/office/drawing/2014/main" id="{1FFE5573-94E1-704C-974A-D6ED8ACDE975}"/>
                </a:ext>
              </a:extLst>
            </p:cNvPr>
            <p:cNvSpPr/>
            <p:nvPr/>
          </p:nvSpPr>
          <p:spPr>
            <a:xfrm flipV="1">
              <a:off x="-16597" y="-1"/>
              <a:ext cx="5079612" cy="111655"/>
            </a:xfrm>
            <a:prstGeom prst="rect">
              <a:avLst/>
            </a:prstGeom>
            <a:gradFill flip="none" rotWithShape="1">
              <a:gsLst>
                <a:gs pos="0">
                  <a:srgbClr val="00865F"/>
                </a:gs>
                <a:gs pos="100000">
                  <a:srgbClr val="FFFFFF">
                    <a:alpha val="0"/>
                  </a:srgbClr>
                </a:gs>
                <a:gs pos="75000">
                  <a:schemeClr val="bg2">
                    <a:lumMod val="90000"/>
                  </a:schemeClr>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grpSp>
      <p:sp>
        <p:nvSpPr>
          <p:cNvPr id="8" name="日期版面配置區 3">
            <a:extLst>
              <a:ext uri="{FF2B5EF4-FFF2-40B4-BE49-F238E27FC236}">
                <a16:creationId xmlns:a16="http://schemas.microsoft.com/office/drawing/2014/main" id="{85A40166-7DD3-8745-B48F-82F38BAECEA1}"/>
              </a:ext>
            </a:extLst>
          </p:cNvPr>
          <p:cNvSpPr txBox="1">
            <a:spLocks/>
          </p:cNvSpPr>
          <p:nvPr userDrawn="1"/>
        </p:nvSpPr>
        <p:spPr>
          <a:xfrm>
            <a:off x="628650" y="6356350"/>
            <a:ext cx="2057400" cy="365125"/>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9EAF9D6-8ABE-654A-8CC2-BBF0C89DFEC8}" type="datetimeFigureOut">
              <a:rPr lang="en-US" smtClean="0"/>
              <a:pPr/>
              <a:t>3/7/24</a:t>
            </a:fld>
            <a:endParaRPr lang="en-US"/>
          </a:p>
        </p:txBody>
      </p:sp>
      <p:sp>
        <p:nvSpPr>
          <p:cNvPr id="9" name="投影片編號版面配置區 5">
            <a:extLst>
              <a:ext uri="{FF2B5EF4-FFF2-40B4-BE49-F238E27FC236}">
                <a16:creationId xmlns:a16="http://schemas.microsoft.com/office/drawing/2014/main" id="{B12732C9-DD41-004E-9E20-FFDED18ECA57}"/>
              </a:ext>
            </a:extLst>
          </p:cNvPr>
          <p:cNvSpPr txBox="1">
            <a:spLocks/>
          </p:cNvSpPr>
          <p:nvPr userDrawn="1"/>
        </p:nvSpPr>
        <p:spPr>
          <a:xfrm>
            <a:off x="6457950" y="6356350"/>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CE90B56-46C4-FE44-BAE8-D7F2BE9069C4}" type="slidenum">
              <a:rPr lang="en-US" smtClean="0"/>
              <a:pPr/>
              <a:t>‹#›</a:t>
            </a:fld>
            <a:endParaRPr lang="en-US"/>
          </a:p>
        </p:txBody>
      </p:sp>
      <p:sp>
        <p:nvSpPr>
          <p:cNvPr id="10" name="矩形 9">
            <a:extLst>
              <a:ext uri="{FF2B5EF4-FFF2-40B4-BE49-F238E27FC236}">
                <a16:creationId xmlns:a16="http://schemas.microsoft.com/office/drawing/2014/main" id="{CC7A5914-A4B1-1A48-878F-7D11068869F3}"/>
              </a:ext>
            </a:extLst>
          </p:cNvPr>
          <p:cNvSpPr/>
          <p:nvPr userDrawn="1"/>
        </p:nvSpPr>
        <p:spPr>
          <a:xfrm>
            <a:off x="0" y="6463188"/>
            <a:ext cx="9144000" cy="434156"/>
          </a:xfrm>
          <a:prstGeom prst="rect">
            <a:avLst/>
          </a:prstGeom>
          <a:gradFill>
            <a:gsLst>
              <a:gs pos="0">
                <a:srgbClr val="009AB3"/>
              </a:gs>
              <a:gs pos="50000">
                <a:srgbClr val="00865F"/>
              </a:gs>
              <a:gs pos="100000">
                <a:srgbClr val="00865F"/>
              </a:gs>
            </a:gsLst>
          </a:gradFill>
        </p:spPr>
        <p:style>
          <a:lnRef idx="0">
            <a:schemeClr val="accent6"/>
          </a:lnRef>
          <a:fillRef idx="3">
            <a:schemeClr val="accent6"/>
          </a:fillRef>
          <a:effectRef idx="3">
            <a:schemeClr val="accent6"/>
          </a:effectRef>
          <a:fontRef idx="minor">
            <a:schemeClr val="lt1"/>
          </a:fontRef>
        </p:style>
        <p:txBody>
          <a:bodyPr rtlCol="0" anchor="ctr"/>
          <a:lstStyle/>
          <a:p>
            <a:pPr algn="ctr"/>
            <a:endParaRPr kumimoji="1" lang="zh-TW" altLang="en-US"/>
          </a:p>
        </p:txBody>
      </p:sp>
      <p:grpSp>
        <p:nvGrpSpPr>
          <p:cNvPr id="11" name="群組 10">
            <a:extLst>
              <a:ext uri="{FF2B5EF4-FFF2-40B4-BE49-F238E27FC236}">
                <a16:creationId xmlns:a16="http://schemas.microsoft.com/office/drawing/2014/main" id="{DD47043C-FDA7-CC4E-9541-A6B9FD55DF4F}"/>
              </a:ext>
            </a:extLst>
          </p:cNvPr>
          <p:cNvGrpSpPr>
            <a:grpSpLocks noChangeAspect="1"/>
          </p:cNvGrpSpPr>
          <p:nvPr userDrawn="1"/>
        </p:nvGrpSpPr>
        <p:grpSpPr>
          <a:xfrm>
            <a:off x="110440" y="6573636"/>
            <a:ext cx="6199987" cy="215999"/>
            <a:chOff x="189953" y="266412"/>
            <a:chExt cx="9253893" cy="300939"/>
          </a:xfrm>
        </p:grpSpPr>
        <p:pic>
          <p:nvPicPr>
            <p:cNvPr id="12" name="圖片 11">
              <a:extLst>
                <a:ext uri="{FF2B5EF4-FFF2-40B4-BE49-F238E27FC236}">
                  <a16:creationId xmlns:a16="http://schemas.microsoft.com/office/drawing/2014/main" id="{44C1F058-1966-1646-B821-724EC2E1A267}"/>
                </a:ext>
              </a:extLst>
            </p:cNvPr>
            <p:cNvPicPr>
              <a:picLocks noChangeAspect="1"/>
            </p:cNvPicPr>
            <p:nvPr/>
          </p:nvPicPr>
          <p:blipFill>
            <a:blip r:embed="rId2">
              <a:alphaModFix amt="31000"/>
              <a:duotone>
                <a:prstClr val="black"/>
                <a:schemeClr val="accent6">
                  <a:tint val="45000"/>
                  <a:satMod val="400000"/>
                </a:schemeClr>
              </a:duotone>
            </a:blip>
            <a:stretch>
              <a:fillRect/>
            </a:stretch>
          </p:blipFill>
          <p:spPr>
            <a:xfrm>
              <a:off x="189953" y="266412"/>
              <a:ext cx="4557649" cy="300013"/>
            </a:xfrm>
            <a:prstGeom prst="rect">
              <a:avLst/>
            </a:prstGeom>
          </p:spPr>
        </p:pic>
        <p:pic>
          <p:nvPicPr>
            <p:cNvPr id="13" name="圖片 12">
              <a:extLst>
                <a:ext uri="{FF2B5EF4-FFF2-40B4-BE49-F238E27FC236}">
                  <a16:creationId xmlns:a16="http://schemas.microsoft.com/office/drawing/2014/main" id="{4E267B12-4CCC-D644-91E0-0474BEF91BDD}"/>
                </a:ext>
              </a:extLst>
            </p:cNvPr>
            <p:cNvPicPr>
              <a:picLocks noChangeAspect="1"/>
            </p:cNvPicPr>
            <p:nvPr/>
          </p:nvPicPr>
          <p:blipFill>
            <a:blip r:embed="rId2">
              <a:alphaModFix amt="31000"/>
              <a:duotone>
                <a:schemeClr val="accent6">
                  <a:shade val="45000"/>
                  <a:satMod val="135000"/>
                </a:schemeClr>
                <a:prstClr val="white"/>
              </a:duotone>
            </a:blip>
            <a:stretch>
              <a:fillRect/>
            </a:stretch>
          </p:blipFill>
          <p:spPr>
            <a:xfrm rot="10800000">
              <a:off x="4886197" y="267338"/>
              <a:ext cx="4557649" cy="300013"/>
            </a:xfrm>
            <a:prstGeom prst="rect">
              <a:avLst/>
            </a:prstGeom>
          </p:spPr>
        </p:pic>
      </p:grpSp>
      <p:pic>
        <p:nvPicPr>
          <p:cNvPr id="14" name="圖片 13">
            <a:extLst>
              <a:ext uri="{FF2B5EF4-FFF2-40B4-BE49-F238E27FC236}">
                <a16:creationId xmlns:a16="http://schemas.microsoft.com/office/drawing/2014/main" id="{DE983D19-883E-214B-9C4C-02D6E6EBA5C1}"/>
              </a:ext>
            </a:extLst>
          </p:cNvPr>
          <p:cNvPicPr>
            <a:picLocks noChangeAspect="1"/>
          </p:cNvPicPr>
          <p:nvPr userDrawn="1"/>
        </p:nvPicPr>
        <p:blipFill>
          <a:blip r:embed="rId2">
            <a:alphaModFix amt="31000"/>
            <a:duotone>
              <a:prstClr val="black"/>
              <a:schemeClr val="accent6">
                <a:tint val="45000"/>
                <a:satMod val="400000"/>
              </a:schemeClr>
            </a:duotone>
          </a:blip>
          <a:stretch>
            <a:fillRect/>
          </a:stretch>
        </p:blipFill>
        <p:spPr>
          <a:xfrm rot="10800000">
            <a:off x="6419532" y="6609635"/>
            <a:ext cx="2724467" cy="179335"/>
          </a:xfrm>
          <a:prstGeom prst="rect">
            <a:avLst/>
          </a:prstGeom>
        </p:spPr>
      </p:pic>
      <p:cxnSp>
        <p:nvCxnSpPr>
          <p:cNvPr id="15" name="直線接點 14">
            <a:extLst>
              <a:ext uri="{FF2B5EF4-FFF2-40B4-BE49-F238E27FC236}">
                <a16:creationId xmlns:a16="http://schemas.microsoft.com/office/drawing/2014/main" id="{76DF6809-9CE0-7A4C-8F9D-B523CC3E4E54}"/>
              </a:ext>
            </a:extLst>
          </p:cNvPr>
          <p:cNvCxnSpPr/>
          <p:nvPr userDrawn="1"/>
        </p:nvCxnSpPr>
        <p:spPr>
          <a:xfrm>
            <a:off x="0" y="6491102"/>
            <a:ext cx="9143999" cy="0"/>
          </a:xfrm>
          <a:prstGeom prst="line">
            <a:avLst/>
          </a:prstGeom>
          <a:ln w="19050" cmpd="sng">
            <a:solidFill>
              <a:srgbClr val="FFFFFF"/>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9584007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B4DC7FE-F3F1-D24D-89D3-8BEBE11E789F}"/>
              </a:ext>
            </a:extLst>
          </p:cNvPr>
          <p:cNvSpPr>
            <a:spLocks noGrp="1"/>
          </p:cNvSpPr>
          <p:nvPr>
            <p:ph type="title"/>
          </p:nvPr>
        </p:nvSpPr>
        <p:spPr>
          <a:xfrm>
            <a:off x="630238" y="457200"/>
            <a:ext cx="2949575" cy="1600200"/>
          </a:xfrm>
        </p:spPr>
        <p:txBody>
          <a:bodyPr anchor="b"/>
          <a:lstStyle>
            <a:lvl1pPr>
              <a:defRPr sz="3200"/>
            </a:lvl1pPr>
          </a:lstStyle>
          <a:p>
            <a:r>
              <a:rPr lang="zh-TW" altLang="en-US"/>
              <a:t>按一下以編輯母片標題樣式</a:t>
            </a:r>
            <a:endParaRPr lang="en-US"/>
          </a:p>
        </p:txBody>
      </p:sp>
      <p:sp>
        <p:nvSpPr>
          <p:cNvPr id="3" name="內容版面配置區 2">
            <a:extLst>
              <a:ext uri="{FF2B5EF4-FFF2-40B4-BE49-F238E27FC236}">
                <a16:creationId xmlns:a16="http://schemas.microsoft.com/office/drawing/2014/main" id="{9D49731B-66D9-2C48-9F08-D9CFD0B5914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r>
              <a:rPr lang="zh-TW" altLang="en-US"/>
              <a:t>編輯母片文字樣式
第二層
第三層
第四層
第五層</a:t>
            </a:r>
            <a:endParaRPr lang="en-US"/>
          </a:p>
        </p:txBody>
      </p:sp>
      <p:sp>
        <p:nvSpPr>
          <p:cNvPr id="4" name="文字版面配置區 3">
            <a:extLst>
              <a:ext uri="{FF2B5EF4-FFF2-40B4-BE49-F238E27FC236}">
                <a16:creationId xmlns:a16="http://schemas.microsoft.com/office/drawing/2014/main" id="{86323BC7-8B16-D14D-A30D-611D7AD5DEF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TW" altLang="en-US"/>
              <a:t>編輯母片文字樣式
第二層
第三層
第四層
第五層</a:t>
            </a:r>
            <a:endParaRPr lang="en-US"/>
          </a:p>
        </p:txBody>
      </p:sp>
      <p:sp>
        <p:nvSpPr>
          <p:cNvPr id="5" name="日期版面配置區 4">
            <a:extLst>
              <a:ext uri="{FF2B5EF4-FFF2-40B4-BE49-F238E27FC236}">
                <a16:creationId xmlns:a16="http://schemas.microsoft.com/office/drawing/2014/main" id="{F737B65C-13C5-4248-985A-C5F3E7D189F5}"/>
              </a:ext>
            </a:extLst>
          </p:cNvPr>
          <p:cNvSpPr>
            <a:spLocks noGrp="1"/>
          </p:cNvSpPr>
          <p:nvPr>
            <p:ph type="dt" sz="half" idx="10"/>
          </p:nvPr>
        </p:nvSpPr>
        <p:spPr/>
        <p:txBody>
          <a:bodyPr/>
          <a:lstStyle/>
          <a:p>
            <a:fld id="{39EAF9D6-8ABE-654A-8CC2-BBF0C89DFEC8}" type="datetimeFigureOut">
              <a:rPr lang="en-US" smtClean="0"/>
              <a:t>3/7/24</a:t>
            </a:fld>
            <a:endParaRPr lang="en-US"/>
          </a:p>
        </p:txBody>
      </p:sp>
      <p:sp>
        <p:nvSpPr>
          <p:cNvPr id="6" name="頁尾版面配置區 5">
            <a:extLst>
              <a:ext uri="{FF2B5EF4-FFF2-40B4-BE49-F238E27FC236}">
                <a16:creationId xmlns:a16="http://schemas.microsoft.com/office/drawing/2014/main" id="{1FF4F44B-5278-344F-A38F-0681A8189318}"/>
              </a:ext>
            </a:extLst>
          </p:cNvPr>
          <p:cNvSpPr>
            <a:spLocks noGrp="1"/>
          </p:cNvSpPr>
          <p:nvPr>
            <p:ph type="ftr" sz="quarter" idx="11"/>
          </p:nvPr>
        </p:nvSpPr>
        <p:spPr/>
        <p:txBody>
          <a:bodyPr/>
          <a:lstStyle/>
          <a:p>
            <a:endParaRPr lang="en-US"/>
          </a:p>
        </p:txBody>
      </p:sp>
      <p:sp>
        <p:nvSpPr>
          <p:cNvPr id="7" name="投影片編號版面配置區 6">
            <a:extLst>
              <a:ext uri="{FF2B5EF4-FFF2-40B4-BE49-F238E27FC236}">
                <a16:creationId xmlns:a16="http://schemas.microsoft.com/office/drawing/2014/main" id="{D43EC47E-C5E4-6B45-A441-FE8513C88388}"/>
              </a:ext>
            </a:extLst>
          </p:cNvPr>
          <p:cNvSpPr>
            <a:spLocks noGrp="1"/>
          </p:cNvSpPr>
          <p:nvPr>
            <p:ph type="sldNum" sz="quarter" idx="12"/>
          </p:nvPr>
        </p:nvSpPr>
        <p:spPr/>
        <p:txBody>
          <a:bodyPr/>
          <a:lstStyle/>
          <a:p>
            <a:fld id="{CCE90B56-46C4-FE44-BAE8-D7F2BE9069C4}" type="slidenum">
              <a:rPr lang="en-US" smtClean="0"/>
              <a:t>‹#›</a:t>
            </a:fld>
            <a:endParaRPr lang="en-US"/>
          </a:p>
        </p:txBody>
      </p:sp>
    </p:spTree>
    <p:extLst>
      <p:ext uri="{BB962C8B-B14F-4D97-AF65-F5344CB8AC3E}">
        <p14:creationId xmlns:p14="http://schemas.microsoft.com/office/powerpoint/2010/main" val="113019430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4105481-286A-5C40-AB23-EE66EC9D8891}"/>
              </a:ext>
            </a:extLst>
          </p:cNvPr>
          <p:cNvSpPr>
            <a:spLocks noGrp="1"/>
          </p:cNvSpPr>
          <p:nvPr>
            <p:ph type="title"/>
          </p:nvPr>
        </p:nvSpPr>
        <p:spPr>
          <a:xfrm>
            <a:off x="630238" y="457200"/>
            <a:ext cx="2949575" cy="1600200"/>
          </a:xfrm>
        </p:spPr>
        <p:txBody>
          <a:bodyPr anchor="b"/>
          <a:lstStyle>
            <a:lvl1pPr>
              <a:defRPr sz="3200"/>
            </a:lvl1pPr>
          </a:lstStyle>
          <a:p>
            <a:r>
              <a:rPr lang="zh-TW" altLang="en-US"/>
              <a:t>按一下以編輯母片標題樣式</a:t>
            </a:r>
            <a:endParaRPr lang="en-US"/>
          </a:p>
        </p:txBody>
      </p:sp>
      <p:sp>
        <p:nvSpPr>
          <p:cNvPr id="3" name="圖片版面配置區 2">
            <a:extLst>
              <a:ext uri="{FF2B5EF4-FFF2-40B4-BE49-F238E27FC236}">
                <a16:creationId xmlns:a16="http://schemas.microsoft.com/office/drawing/2014/main" id="{B7788311-3FE1-CF4B-BAAD-2BCE71F8CDE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文字版面配置區 3">
            <a:extLst>
              <a:ext uri="{FF2B5EF4-FFF2-40B4-BE49-F238E27FC236}">
                <a16:creationId xmlns:a16="http://schemas.microsoft.com/office/drawing/2014/main" id="{A114721D-07D2-F441-8A12-9D1D4AD14DE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TW" altLang="en-US"/>
              <a:t>編輯母片文字樣式
第二層
第三層
第四層
第五層</a:t>
            </a:r>
            <a:endParaRPr lang="en-US"/>
          </a:p>
        </p:txBody>
      </p:sp>
      <p:sp>
        <p:nvSpPr>
          <p:cNvPr id="5" name="日期版面配置區 4">
            <a:extLst>
              <a:ext uri="{FF2B5EF4-FFF2-40B4-BE49-F238E27FC236}">
                <a16:creationId xmlns:a16="http://schemas.microsoft.com/office/drawing/2014/main" id="{B1B128A3-99E4-B64B-9CAC-214BC9886583}"/>
              </a:ext>
            </a:extLst>
          </p:cNvPr>
          <p:cNvSpPr>
            <a:spLocks noGrp="1"/>
          </p:cNvSpPr>
          <p:nvPr>
            <p:ph type="dt" sz="half" idx="10"/>
          </p:nvPr>
        </p:nvSpPr>
        <p:spPr/>
        <p:txBody>
          <a:bodyPr/>
          <a:lstStyle/>
          <a:p>
            <a:fld id="{39EAF9D6-8ABE-654A-8CC2-BBF0C89DFEC8}" type="datetimeFigureOut">
              <a:rPr lang="en-US" smtClean="0"/>
              <a:t>3/7/24</a:t>
            </a:fld>
            <a:endParaRPr lang="en-US"/>
          </a:p>
        </p:txBody>
      </p:sp>
      <p:sp>
        <p:nvSpPr>
          <p:cNvPr id="6" name="頁尾版面配置區 5">
            <a:extLst>
              <a:ext uri="{FF2B5EF4-FFF2-40B4-BE49-F238E27FC236}">
                <a16:creationId xmlns:a16="http://schemas.microsoft.com/office/drawing/2014/main" id="{0E7FF047-A27F-7D46-93ED-8F5A9D6AC6F8}"/>
              </a:ext>
            </a:extLst>
          </p:cNvPr>
          <p:cNvSpPr>
            <a:spLocks noGrp="1"/>
          </p:cNvSpPr>
          <p:nvPr>
            <p:ph type="ftr" sz="quarter" idx="11"/>
          </p:nvPr>
        </p:nvSpPr>
        <p:spPr/>
        <p:txBody>
          <a:bodyPr/>
          <a:lstStyle/>
          <a:p>
            <a:endParaRPr lang="en-US"/>
          </a:p>
        </p:txBody>
      </p:sp>
      <p:sp>
        <p:nvSpPr>
          <p:cNvPr id="7" name="投影片編號版面配置區 6">
            <a:extLst>
              <a:ext uri="{FF2B5EF4-FFF2-40B4-BE49-F238E27FC236}">
                <a16:creationId xmlns:a16="http://schemas.microsoft.com/office/drawing/2014/main" id="{0DCB05E7-312F-C548-A1FC-D772DC85CCAD}"/>
              </a:ext>
            </a:extLst>
          </p:cNvPr>
          <p:cNvSpPr>
            <a:spLocks noGrp="1"/>
          </p:cNvSpPr>
          <p:nvPr>
            <p:ph type="sldNum" sz="quarter" idx="12"/>
          </p:nvPr>
        </p:nvSpPr>
        <p:spPr/>
        <p:txBody>
          <a:bodyPr/>
          <a:lstStyle/>
          <a:p>
            <a:fld id="{CCE90B56-46C4-FE44-BAE8-D7F2BE9069C4}" type="slidenum">
              <a:rPr lang="en-US" smtClean="0"/>
              <a:t>‹#›</a:t>
            </a:fld>
            <a:endParaRPr lang="en-US"/>
          </a:p>
        </p:txBody>
      </p:sp>
    </p:spTree>
    <p:extLst>
      <p:ext uri="{BB962C8B-B14F-4D97-AF65-F5344CB8AC3E}">
        <p14:creationId xmlns:p14="http://schemas.microsoft.com/office/powerpoint/2010/main" val="119903798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DB4A213-49D8-074D-AB17-432BF08BEA72}"/>
              </a:ext>
            </a:extLst>
          </p:cNvPr>
          <p:cNvSpPr>
            <a:spLocks noGrp="1"/>
          </p:cNvSpPr>
          <p:nvPr>
            <p:ph type="title"/>
          </p:nvPr>
        </p:nvSpPr>
        <p:spPr/>
        <p:txBody>
          <a:bodyPr/>
          <a:lstStyle/>
          <a:p>
            <a:r>
              <a:rPr lang="zh-TW" altLang="en-US"/>
              <a:t>按一下以編輯母片標題樣式</a:t>
            </a:r>
            <a:endParaRPr lang="en-US"/>
          </a:p>
        </p:txBody>
      </p:sp>
      <p:sp>
        <p:nvSpPr>
          <p:cNvPr id="3" name="直排文字版面配置區 2">
            <a:extLst>
              <a:ext uri="{FF2B5EF4-FFF2-40B4-BE49-F238E27FC236}">
                <a16:creationId xmlns:a16="http://schemas.microsoft.com/office/drawing/2014/main" id="{2446AEBC-8E50-5340-B028-3E3D751A990F}"/>
              </a:ext>
            </a:extLst>
          </p:cNvPr>
          <p:cNvSpPr>
            <a:spLocks noGrp="1"/>
          </p:cNvSpPr>
          <p:nvPr>
            <p:ph type="body" orient="vert" idx="1"/>
          </p:nvPr>
        </p:nvSpPr>
        <p:spPr/>
        <p:txBody>
          <a:bodyPr vert="eaVert"/>
          <a:lstStyle/>
          <a:p>
            <a:r>
              <a:rPr lang="zh-TW" altLang="en-US"/>
              <a:t>編輯母片文字樣式
第二層
第三層
第四層
第五層</a:t>
            </a:r>
            <a:endParaRPr lang="en-US"/>
          </a:p>
        </p:txBody>
      </p:sp>
      <p:sp>
        <p:nvSpPr>
          <p:cNvPr id="4" name="日期版面配置區 3">
            <a:extLst>
              <a:ext uri="{FF2B5EF4-FFF2-40B4-BE49-F238E27FC236}">
                <a16:creationId xmlns:a16="http://schemas.microsoft.com/office/drawing/2014/main" id="{720C19AE-B8A4-F44A-B299-C9284A45AA6A}"/>
              </a:ext>
            </a:extLst>
          </p:cNvPr>
          <p:cNvSpPr>
            <a:spLocks noGrp="1"/>
          </p:cNvSpPr>
          <p:nvPr>
            <p:ph type="dt" sz="half" idx="10"/>
          </p:nvPr>
        </p:nvSpPr>
        <p:spPr/>
        <p:txBody>
          <a:bodyPr/>
          <a:lstStyle/>
          <a:p>
            <a:fld id="{39EAF9D6-8ABE-654A-8CC2-BBF0C89DFEC8}" type="datetimeFigureOut">
              <a:rPr lang="en-US" smtClean="0"/>
              <a:t>3/7/24</a:t>
            </a:fld>
            <a:endParaRPr lang="en-US"/>
          </a:p>
        </p:txBody>
      </p:sp>
      <p:sp>
        <p:nvSpPr>
          <p:cNvPr id="5" name="頁尾版面配置區 4">
            <a:extLst>
              <a:ext uri="{FF2B5EF4-FFF2-40B4-BE49-F238E27FC236}">
                <a16:creationId xmlns:a16="http://schemas.microsoft.com/office/drawing/2014/main" id="{7FD18E5B-4C73-1846-80C2-F4FB02610B82}"/>
              </a:ext>
            </a:extLst>
          </p:cNvPr>
          <p:cNvSpPr>
            <a:spLocks noGrp="1"/>
          </p:cNvSpPr>
          <p:nvPr>
            <p:ph type="ftr" sz="quarter" idx="11"/>
          </p:nvPr>
        </p:nvSpPr>
        <p:spPr/>
        <p:txBody>
          <a:bodyPr/>
          <a:lstStyle/>
          <a:p>
            <a:endParaRPr lang="en-US"/>
          </a:p>
        </p:txBody>
      </p:sp>
      <p:sp>
        <p:nvSpPr>
          <p:cNvPr id="6" name="投影片編號版面配置區 5">
            <a:extLst>
              <a:ext uri="{FF2B5EF4-FFF2-40B4-BE49-F238E27FC236}">
                <a16:creationId xmlns:a16="http://schemas.microsoft.com/office/drawing/2014/main" id="{2AC0E3F7-23F9-1B4E-A0C5-82926D0FE753}"/>
              </a:ext>
            </a:extLst>
          </p:cNvPr>
          <p:cNvSpPr>
            <a:spLocks noGrp="1"/>
          </p:cNvSpPr>
          <p:nvPr>
            <p:ph type="sldNum" sz="quarter" idx="12"/>
          </p:nvPr>
        </p:nvSpPr>
        <p:spPr/>
        <p:txBody>
          <a:bodyPr/>
          <a:lstStyle/>
          <a:p>
            <a:fld id="{CCE90B56-46C4-FE44-BAE8-D7F2BE9069C4}" type="slidenum">
              <a:rPr lang="en-US" smtClean="0"/>
              <a:t>‹#›</a:t>
            </a:fld>
            <a:endParaRPr lang="en-US"/>
          </a:p>
        </p:txBody>
      </p:sp>
    </p:spTree>
    <p:extLst>
      <p:ext uri="{BB962C8B-B14F-4D97-AF65-F5344CB8AC3E}">
        <p14:creationId xmlns:p14="http://schemas.microsoft.com/office/powerpoint/2010/main" val="358400651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FF469B37-75F7-6149-88F7-A524ACF3126B}"/>
              </a:ext>
            </a:extLst>
          </p:cNvPr>
          <p:cNvSpPr>
            <a:spLocks noGrp="1"/>
          </p:cNvSpPr>
          <p:nvPr>
            <p:ph type="title" orient="vert"/>
          </p:nvPr>
        </p:nvSpPr>
        <p:spPr>
          <a:xfrm>
            <a:off x="6543675" y="365125"/>
            <a:ext cx="1971675" cy="5811838"/>
          </a:xfrm>
        </p:spPr>
        <p:txBody>
          <a:bodyPr vert="eaVert"/>
          <a:lstStyle/>
          <a:p>
            <a:r>
              <a:rPr lang="zh-TW" altLang="en-US"/>
              <a:t>按一下以編輯母片標題樣式</a:t>
            </a:r>
            <a:endParaRPr lang="en-US"/>
          </a:p>
        </p:txBody>
      </p:sp>
      <p:sp>
        <p:nvSpPr>
          <p:cNvPr id="3" name="直排文字版面配置區 2">
            <a:extLst>
              <a:ext uri="{FF2B5EF4-FFF2-40B4-BE49-F238E27FC236}">
                <a16:creationId xmlns:a16="http://schemas.microsoft.com/office/drawing/2014/main" id="{110C6958-876B-EA4D-97DA-7D1770A4FAB2}"/>
              </a:ext>
            </a:extLst>
          </p:cNvPr>
          <p:cNvSpPr>
            <a:spLocks noGrp="1"/>
          </p:cNvSpPr>
          <p:nvPr>
            <p:ph type="body" orient="vert" idx="1"/>
          </p:nvPr>
        </p:nvSpPr>
        <p:spPr>
          <a:xfrm>
            <a:off x="628650" y="365125"/>
            <a:ext cx="5762625" cy="5811838"/>
          </a:xfrm>
        </p:spPr>
        <p:txBody>
          <a:bodyPr vert="eaVert"/>
          <a:lstStyle/>
          <a:p>
            <a:r>
              <a:rPr lang="zh-TW" altLang="en-US"/>
              <a:t>編輯母片文字樣式
第二層
第三層
第四層
第五層</a:t>
            </a:r>
            <a:endParaRPr lang="en-US"/>
          </a:p>
        </p:txBody>
      </p:sp>
      <p:sp>
        <p:nvSpPr>
          <p:cNvPr id="4" name="日期版面配置區 3">
            <a:extLst>
              <a:ext uri="{FF2B5EF4-FFF2-40B4-BE49-F238E27FC236}">
                <a16:creationId xmlns:a16="http://schemas.microsoft.com/office/drawing/2014/main" id="{29C93F6A-2CAF-614D-A762-8832A82024E2}"/>
              </a:ext>
            </a:extLst>
          </p:cNvPr>
          <p:cNvSpPr>
            <a:spLocks noGrp="1"/>
          </p:cNvSpPr>
          <p:nvPr>
            <p:ph type="dt" sz="half" idx="10"/>
          </p:nvPr>
        </p:nvSpPr>
        <p:spPr/>
        <p:txBody>
          <a:bodyPr/>
          <a:lstStyle/>
          <a:p>
            <a:fld id="{39EAF9D6-8ABE-654A-8CC2-BBF0C89DFEC8}" type="datetimeFigureOut">
              <a:rPr lang="en-US" smtClean="0"/>
              <a:t>3/7/24</a:t>
            </a:fld>
            <a:endParaRPr lang="en-US"/>
          </a:p>
        </p:txBody>
      </p:sp>
      <p:sp>
        <p:nvSpPr>
          <p:cNvPr id="5" name="頁尾版面配置區 4">
            <a:extLst>
              <a:ext uri="{FF2B5EF4-FFF2-40B4-BE49-F238E27FC236}">
                <a16:creationId xmlns:a16="http://schemas.microsoft.com/office/drawing/2014/main" id="{0F86491F-7862-7143-8D4F-8E67DED3BA8B}"/>
              </a:ext>
            </a:extLst>
          </p:cNvPr>
          <p:cNvSpPr>
            <a:spLocks noGrp="1"/>
          </p:cNvSpPr>
          <p:nvPr>
            <p:ph type="ftr" sz="quarter" idx="11"/>
          </p:nvPr>
        </p:nvSpPr>
        <p:spPr/>
        <p:txBody>
          <a:bodyPr/>
          <a:lstStyle/>
          <a:p>
            <a:endParaRPr lang="en-US"/>
          </a:p>
        </p:txBody>
      </p:sp>
      <p:sp>
        <p:nvSpPr>
          <p:cNvPr id="6" name="投影片編號版面配置區 5">
            <a:extLst>
              <a:ext uri="{FF2B5EF4-FFF2-40B4-BE49-F238E27FC236}">
                <a16:creationId xmlns:a16="http://schemas.microsoft.com/office/drawing/2014/main" id="{3B482037-4BFF-C24E-82A6-75F123633068}"/>
              </a:ext>
            </a:extLst>
          </p:cNvPr>
          <p:cNvSpPr>
            <a:spLocks noGrp="1"/>
          </p:cNvSpPr>
          <p:nvPr>
            <p:ph type="sldNum" sz="quarter" idx="12"/>
          </p:nvPr>
        </p:nvSpPr>
        <p:spPr/>
        <p:txBody>
          <a:bodyPr/>
          <a:lstStyle/>
          <a:p>
            <a:fld id="{CCE90B56-46C4-FE44-BAE8-D7F2BE9069C4}" type="slidenum">
              <a:rPr lang="en-US" smtClean="0"/>
              <a:t>‹#›</a:t>
            </a:fld>
            <a:endParaRPr lang="en-US"/>
          </a:p>
        </p:txBody>
      </p:sp>
    </p:spTree>
    <p:extLst>
      <p:ext uri="{BB962C8B-B14F-4D97-AF65-F5344CB8AC3E}">
        <p14:creationId xmlns:p14="http://schemas.microsoft.com/office/powerpoint/2010/main" val="20228805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104806D-4A6F-464B-B5D6-CD98AA236BB0}"/>
              </a:ext>
            </a:extLst>
          </p:cNvPr>
          <p:cNvSpPr>
            <a:spLocks noGrp="1"/>
          </p:cNvSpPr>
          <p:nvPr>
            <p:ph type="title"/>
          </p:nvPr>
        </p:nvSpPr>
        <p:spPr/>
        <p:txBody>
          <a:bodyPr/>
          <a:lstStyle/>
          <a:p>
            <a:r>
              <a:rPr lang="zh-TW" altLang="en-US"/>
              <a:t>按一下以編輯母片標題樣式</a:t>
            </a:r>
            <a:endParaRPr lang="en-US"/>
          </a:p>
        </p:txBody>
      </p:sp>
      <p:sp>
        <p:nvSpPr>
          <p:cNvPr id="3" name="內容版面配置區 2">
            <a:extLst>
              <a:ext uri="{FF2B5EF4-FFF2-40B4-BE49-F238E27FC236}">
                <a16:creationId xmlns:a16="http://schemas.microsoft.com/office/drawing/2014/main" id="{9D949655-CBDA-344D-89C8-1E921C0E2C82}"/>
              </a:ext>
            </a:extLst>
          </p:cNvPr>
          <p:cNvSpPr>
            <a:spLocks noGrp="1"/>
          </p:cNvSpPr>
          <p:nvPr>
            <p:ph sz="half" idx="1"/>
          </p:nvPr>
        </p:nvSpPr>
        <p:spPr>
          <a:xfrm>
            <a:off x="628650" y="1825625"/>
            <a:ext cx="3886200" cy="4351338"/>
          </a:xfrm>
        </p:spPr>
        <p:txBody>
          <a:bodyPr/>
          <a:lstStyle/>
          <a:p>
            <a:r>
              <a:rPr lang="zh-TW" altLang="en-US"/>
              <a:t>編輯母片文字樣式
第二層
第三層
第四層
第五層</a:t>
            </a:r>
            <a:endParaRPr lang="en-US"/>
          </a:p>
        </p:txBody>
      </p:sp>
      <p:sp>
        <p:nvSpPr>
          <p:cNvPr id="4" name="內容版面配置區 3">
            <a:extLst>
              <a:ext uri="{FF2B5EF4-FFF2-40B4-BE49-F238E27FC236}">
                <a16:creationId xmlns:a16="http://schemas.microsoft.com/office/drawing/2014/main" id="{6800A388-F507-354B-9AB4-40568CA1C90B}"/>
              </a:ext>
            </a:extLst>
          </p:cNvPr>
          <p:cNvSpPr>
            <a:spLocks noGrp="1"/>
          </p:cNvSpPr>
          <p:nvPr>
            <p:ph sz="half" idx="2"/>
          </p:nvPr>
        </p:nvSpPr>
        <p:spPr>
          <a:xfrm>
            <a:off x="4629150" y="1825625"/>
            <a:ext cx="3886200" cy="4351338"/>
          </a:xfrm>
        </p:spPr>
        <p:txBody>
          <a:bodyPr/>
          <a:lstStyle/>
          <a:p>
            <a:r>
              <a:rPr lang="zh-TW" altLang="en-US"/>
              <a:t>編輯母片文字樣式
第二層
第三層
第四層
第五層</a:t>
            </a:r>
            <a:endParaRPr lang="en-US"/>
          </a:p>
        </p:txBody>
      </p:sp>
      <p:sp>
        <p:nvSpPr>
          <p:cNvPr id="5" name="日期版面配置區 4">
            <a:extLst>
              <a:ext uri="{FF2B5EF4-FFF2-40B4-BE49-F238E27FC236}">
                <a16:creationId xmlns:a16="http://schemas.microsoft.com/office/drawing/2014/main" id="{A1CE2D56-39B9-E045-9534-0E972746761E}"/>
              </a:ext>
            </a:extLst>
          </p:cNvPr>
          <p:cNvSpPr>
            <a:spLocks noGrp="1"/>
          </p:cNvSpPr>
          <p:nvPr>
            <p:ph type="dt" sz="half" idx="10"/>
          </p:nvPr>
        </p:nvSpPr>
        <p:spPr/>
        <p:txBody>
          <a:bodyPr/>
          <a:lstStyle/>
          <a:p>
            <a:fld id="{1B6FF8FA-3424-4F49-8B38-895832CADF5C}" type="datetimeFigureOut">
              <a:rPr lang="en-US" smtClean="0"/>
              <a:t>3/7/24</a:t>
            </a:fld>
            <a:endParaRPr lang="en-US"/>
          </a:p>
        </p:txBody>
      </p:sp>
      <p:sp>
        <p:nvSpPr>
          <p:cNvPr id="6" name="頁尾版面配置區 5">
            <a:extLst>
              <a:ext uri="{FF2B5EF4-FFF2-40B4-BE49-F238E27FC236}">
                <a16:creationId xmlns:a16="http://schemas.microsoft.com/office/drawing/2014/main" id="{ED21088F-1465-0848-938E-65B97FC04008}"/>
              </a:ext>
            </a:extLst>
          </p:cNvPr>
          <p:cNvSpPr>
            <a:spLocks noGrp="1"/>
          </p:cNvSpPr>
          <p:nvPr>
            <p:ph type="ftr" sz="quarter" idx="11"/>
          </p:nvPr>
        </p:nvSpPr>
        <p:spPr/>
        <p:txBody>
          <a:bodyPr/>
          <a:lstStyle/>
          <a:p>
            <a:endParaRPr lang="en-US"/>
          </a:p>
        </p:txBody>
      </p:sp>
      <p:sp>
        <p:nvSpPr>
          <p:cNvPr id="7" name="投影片編號版面配置區 6">
            <a:extLst>
              <a:ext uri="{FF2B5EF4-FFF2-40B4-BE49-F238E27FC236}">
                <a16:creationId xmlns:a16="http://schemas.microsoft.com/office/drawing/2014/main" id="{5B2DF13D-1F53-C049-8EAC-422478E1D480}"/>
              </a:ext>
            </a:extLst>
          </p:cNvPr>
          <p:cNvSpPr>
            <a:spLocks noGrp="1"/>
          </p:cNvSpPr>
          <p:nvPr>
            <p:ph type="sldNum" sz="quarter" idx="12"/>
          </p:nvPr>
        </p:nvSpPr>
        <p:spPr/>
        <p:txBody>
          <a:bodyPr/>
          <a:lstStyle/>
          <a:p>
            <a:fld id="{6290ACBC-888C-2241-A8FA-02DCDDF19F71}" type="slidenum">
              <a:rPr lang="en-US" smtClean="0"/>
              <a:t>‹#›</a:t>
            </a:fld>
            <a:endParaRPr lang="en-US"/>
          </a:p>
        </p:txBody>
      </p:sp>
    </p:spTree>
    <p:extLst>
      <p:ext uri="{BB962C8B-B14F-4D97-AF65-F5344CB8AC3E}">
        <p14:creationId xmlns:p14="http://schemas.microsoft.com/office/powerpoint/2010/main" val="618063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5ABC9BE-1BF5-3840-A31B-C37511EDE1AD}"/>
              </a:ext>
            </a:extLst>
          </p:cNvPr>
          <p:cNvSpPr>
            <a:spLocks noGrp="1"/>
          </p:cNvSpPr>
          <p:nvPr>
            <p:ph type="title"/>
          </p:nvPr>
        </p:nvSpPr>
        <p:spPr>
          <a:xfrm>
            <a:off x="629841" y="365126"/>
            <a:ext cx="7886700" cy="1325563"/>
          </a:xfrm>
        </p:spPr>
        <p:txBody>
          <a:bodyPr/>
          <a:lstStyle/>
          <a:p>
            <a:r>
              <a:rPr lang="zh-TW" altLang="en-US"/>
              <a:t>按一下以編輯母片標題樣式</a:t>
            </a:r>
            <a:endParaRPr lang="en-US"/>
          </a:p>
        </p:txBody>
      </p:sp>
      <p:sp>
        <p:nvSpPr>
          <p:cNvPr id="3" name="文字版面配置區 2">
            <a:extLst>
              <a:ext uri="{FF2B5EF4-FFF2-40B4-BE49-F238E27FC236}">
                <a16:creationId xmlns:a16="http://schemas.microsoft.com/office/drawing/2014/main" id="{3E2F0793-4DD8-7748-B0C6-26ECF884A41F}"/>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r>
              <a:rPr lang="zh-TW" altLang="en-US"/>
              <a:t>編輯母片文字樣式
第二層
第三層
第四層
第五層</a:t>
            </a:r>
            <a:endParaRPr lang="en-US"/>
          </a:p>
        </p:txBody>
      </p:sp>
      <p:sp>
        <p:nvSpPr>
          <p:cNvPr id="4" name="內容版面配置區 3">
            <a:extLst>
              <a:ext uri="{FF2B5EF4-FFF2-40B4-BE49-F238E27FC236}">
                <a16:creationId xmlns:a16="http://schemas.microsoft.com/office/drawing/2014/main" id="{37B6AF4D-0B46-AA4B-B708-84998090CE5F}"/>
              </a:ext>
            </a:extLst>
          </p:cNvPr>
          <p:cNvSpPr>
            <a:spLocks noGrp="1"/>
          </p:cNvSpPr>
          <p:nvPr>
            <p:ph sz="half" idx="2"/>
          </p:nvPr>
        </p:nvSpPr>
        <p:spPr>
          <a:xfrm>
            <a:off x="629842" y="2505075"/>
            <a:ext cx="3868340" cy="3684588"/>
          </a:xfrm>
        </p:spPr>
        <p:txBody>
          <a:bodyPr/>
          <a:lstStyle/>
          <a:p>
            <a:r>
              <a:rPr lang="zh-TW" altLang="en-US"/>
              <a:t>編輯母片文字樣式
第二層
第三層
第四層
第五層</a:t>
            </a:r>
            <a:endParaRPr lang="en-US"/>
          </a:p>
        </p:txBody>
      </p:sp>
      <p:sp>
        <p:nvSpPr>
          <p:cNvPr id="5" name="文字版面配置區 4">
            <a:extLst>
              <a:ext uri="{FF2B5EF4-FFF2-40B4-BE49-F238E27FC236}">
                <a16:creationId xmlns:a16="http://schemas.microsoft.com/office/drawing/2014/main" id="{7AD0CF81-D178-A849-9EF4-1BB265775CB1}"/>
              </a:ext>
            </a:extLst>
          </p:cNvPr>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r>
              <a:rPr lang="zh-TW" altLang="en-US"/>
              <a:t>編輯母片文字樣式
第二層
第三層
第四層
第五層</a:t>
            </a:r>
            <a:endParaRPr lang="en-US"/>
          </a:p>
        </p:txBody>
      </p:sp>
      <p:sp>
        <p:nvSpPr>
          <p:cNvPr id="6" name="內容版面配置區 5">
            <a:extLst>
              <a:ext uri="{FF2B5EF4-FFF2-40B4-BE49-F238E27FC236}">
                <a16:creationId xmlns:a16="http://schemas.microsoft.com/office/drawing/2014/main" id="{98570A6C-06DD-3E4F-8BDF-0F6253800CB3}"/>
              </a:ext>
            </a:extLst>
          </p:cNvPr>
          <p:cNvSpPr>
            <a:spLocks noGrp="1"/>
          </p:cNvSpPr>
          <p:nvPr>
            <p:ph sz="quarter" idx="4"/>
          </p:nvPr>
        </p:nvSpPr>
        <p:spPr>
          <a:xfrm>
            <a:off x="4629150" y="2505075"/>
            <a:ext cx="3887391" cy="3684588"/>
          </a:xfrm>
        </p:spPr>
        <p:txBody>
          <a:bodyPr/>
          <a:lstStyle/>
          <a:p>
            <a:r>
              <a:rPr lang="zh-TW" altLang="en-US"/>
              <a:t>編輯母片文字樣式
第二層
第三層
第四層
第五層</a:t>
            </a:r>
            <a:endParaRPr lang="en-US"/>
          </a:p>
        </p:txBody>
      </p:sp>
      <p:sp>
        <p:nvSpPr>
          <p:cNvPr id="7" name="日期版面配置區 6">
            <a:extLst>
              <a:ext uri="{FF2B5EF4-FFF2-40B4-BE49-F238E27FC236}">
                <a16:creationId xmlns:a16="http://schemas.microsoft.com/office/drawing/2014/main" id="{5E605011-71FA-A24A-8428-A071D6114581}"/>
              </a:ext>
            </a:extLst>
          </p:cNvPr>
          <p:cNvSpPr>
            <a:spLocks noGrp="1"/>
          </p:cNvSpPr>
          <p:nvPr>
            <p:ph type="dt" sz="half" idx="10"/>
          </p:nvPr>
        </p:nvSpPr>
        <p:spPr/>
        <p:txBody>
          <a:bodyPr/>
          <a:lstStyle/>
          <a:p>
            <a:fld id="{1B6FF8FA-3424-4F49-8B38-895832CADF5C}" type="datetimeFigureOut">
              <a:rPr lang="en-US" smtClean="0"/>
              <a:t>3/7/24</a:t>
            </a:fld>
            <a:endParaRPr lang="en-US"/>
          </a:p>
        </p:txBody>
      </p:sp>
      <p:sp>
        <p:nvSpPr>
          <p:cNvPr id="8" name="頁尾版面配置區 7">
            <a:extLst>
              <a:ext uri="{FF2B5EF4-FFF2-40B4-BE49-F238E27FC236}">
                <a16:creationId xmlns:a16="http://schemas.microsoft.com/office/drawing/2014/main" id="{8446FB71-91E8-9F4C-8A3C-91C7D6E8A55D}"/>
              </a:ext>
            </a:extLst>
          </p:cNvPr>
          <p:cNvSpPr>
            <a:spLocks noGrp="1"/>
          </p:cNvSpPr>
          <p:nvPr>
            <p:ph type="ftr" sz="quarter" idx="11"/>
          </p:nvPr>
        </p:nvSpPr>
        <p:spPr/>
        <p:txBody>
          <a:bodyPr/>
          <a:lstStyle/>
          <a:p>
            <a:endParaRPr lang="en-US"/>
          </a:p>
        </p:txBody>
      </p:sp>
      <p:sp>
        <p:nvSpPr>
          <p:cNvPr id="9" name="投影片編號版面配置區 8">
            <a:extLst>
              <a:ext uri="{FF2B5EF4-FFF2-40B4-BE49-F238E27FC236}">
                <a16:creationId xmlns:a16="http://schemas.microsoft.com/office/drawing/2014/main" id="{588B3EBC-63AE-A346-9391-C54AB97C9E04}"/>
              </a:ext>
            </a:extLst>
          </p:cNvPr>
          <p:cNvSpPr>
            <a:spLocks noGrp="1"/>
          </p:cNvSpPr>
          <p:nvPr>
            <p:ph type="sldNum" sz="quarter" idx="12"/>
          </p:nvPr>
        </p:nvSpPr>
        <p:spPr/>
        <p:txBody>
          <a:bodyPr/>
          <a:lstStyle/>
          <a:p>
            <a:fld id="{6290ACBC-888C-2241-A8FA-02DCDDF19F71}" type="slidenum">
              <a:rPr lang="en-US" smtClean="0"/>
              <a:t>‹#›</a:t>
            </a:fld>
            <a:endParaRPr lang="en-US"/>
          </a:p>
        </p:txBody>
      </p:sp>
    </p:spTree>
    <p:extLst>
      <p:ext uri="{BB962C8B-B14F-4D97-AF65-F5344CB8AC3E}">
        <p14:creationId xmlns:p14="http://schemas.microsoft.com/office/powerpoint/2010/main" val="12452249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只有標題">
    <p:bg>
      <p:bgPr>
        <a:solidFill>
          <a:schemeClr val="bg1">
            <a:lumMod val="95000"/>
          </a:schemeClr>
        </a:soli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990E969-7223-3A49-A4B8-29B96D0A7A7F}"/>
              </a:ext>
            </a:extLst>
          </p:cNvPr>
          <p:cNvSpPr>
            <a:spLocks noGrp="1"/>
          </p:cNvSpPr>
          <p:nvPr>
            <p:ph type="title"/>
          </p:nvPr>
        </p:nvSpPr>
        <p:spPr/>
        <p:txBody>
          <a:bodyPr/>
          <a:lstStyle>
            <a:lvl1pPr>
              <a:defRPr>
                <a:solidFill>
                  <a:schemeClr val="accent1">
                    <a:lumMod val="75000"/>
                  </a:schemeClr>
                </a:solidFill>
              </a:defRPr>
            </a:lvl1pPr>
          </a:lstStyle>
          <a:p>
            <a:r>
              <a:rPr lang="zh-TW" altLang="en-US" dirty="0"/>
              <a:t>按一下以編輯母片標題樣式</a:t>
            </a:r>
            <a:endParaRPr lang="en-US" dirty="0"/>
          </a:p>
        </p:txBody>
      </p:sp>
      <p:sp>
        <p:nvSpPr>
          <p:cNvPr id="3" name="日期版面配置區 2">
            <a:extLst>
              <a:ext uri="{FF2B5EF4-FFF2-40B4-BE49-F238E27FC236}">
                <a16:creationId xmlns:a16="http://schemas.microsoft.com/office/drawing/2014/main" id="{D062D6DD-2875-EA46-A7FE-D693B36418E7}"/>
              </a:ext>
            </a:extLst>
          </p:cNvPr>
          <p:cNvSpPr>
            <a:spLocks noGrp="1"/>
          </p:cNvSpPr>
          <p:nvPr>
            <p:ph type="dt" sz="half" idx="10"/>
          </p:nvPr>
        </p:nvSpPr>
        <p:spPr/>
        <p:txBody>
          <a:bodyPr/>
          <a:lstStyle/>
          <a:p>
            <a:fld id="{1B6FF8FA-3424-4F49-8B38-895832CADF5C}" type="datetimeFigureOut">
              <a:rPr lang="en-US" smtClean="0"/>
              <a:t>3/7/24</a:t>
            </a:fld>
            <a:endParaRPr lang="en-US"/>
          </a:p>
        </p:txBody>
      </p:sp>
      <p:sp>
        <p:nvSpPr>
          <p:cNvPr id="4" name="頁尾版面配置區 3">
            <a:extLst>
              <a:ext uri="{FF2B5EF4-FFF2-40B4-BE49-F238E27FC236}">
                <a16:creationId xmlns:a16="http://schemas.microsoft.com/office/drawing/2014/main" id="{09D3706D-8334-6E4A-9113-3929D6EE038A}"/>
              </a:ext>
            </a:extLst>
          </p:cNvPr>
          <p:cNvSpPr>
            <a:spLocks noGrp="1"/>
          </p:cNvSpPr>
          <p:nvPr>
            <p:ph type="ftr" sz="quarter" idx="11"/>
          </p:nvPr>
        </p:nvSpPr>
        <p:spPr/>
        <p:txBody>
          <a:bodyPr/>
          <a:lstStyle/>
          <a:p>
            <a:endParaRPr lang="en-US"/>
          </a:p>
        </p:txBody>
      </p:sp>
      <p:sp>
        <p:nvSpPr>
          <p:cNvPr id="5" name="投影片編號版面配置區 4">
            <a:extLst>
              <a:ext uri="{FF2B5EF4-FFF2-40B4-BE49-F238E27FC236}">
                <a16:creationId xmlns:a16="http://schemas.microsoft.com/office/drawing/2014/main" id="{D307FF06-4A96-3F4F-A4D2-D0CD9904BC4F}"/>
              </a:ext>
            </a:extLst>
          </p:cNvPr>
          <p:cNvSpPr>
            <a:spLocks noGrp="1"/>
          </p:cNvSpPr>
          <p:nvPr>
            <p:ph type="sldNum" sz="quarter" idx="12"/>
          </p:nvPr>
        </p:nvSpPr>
        <p:spPr/>
        <p:txBody>
          <a:bodyPr/>
          <a:lstStyle/>
          <a:p>
            <a:fld id="{6290ACBC-888C-2241-A8FA-02DCDDF19F71}" type="slidenum">
              <a:rPr lang="en-US" smtClean="0"/>
              <a:t>‹#›</a:t>
            </a:fld>
            <a:endParaRPr lang="en-US"/>
          </a:p>
        </p:txBody>
      </p:sp>
      <p:grpSp>
        <p:nvGrpSpPr>
          <p:cNvPr id="6" name="群組 5">
            <a:extLst>
              <a:ext uri="{FF2B5EF4-FFF2-40B4-BE49-F238E27FC236}">
                <a16:creationId xmlns:a16="http://schemas.microsoft.com/office/drawing/2014/main" id="{A048A878-106A-124E-9422-EBDBA7AB64E1}"/>
              </a:ext>
            </a:extLst>
          </p:cNvPr>
          <p:cNvGrpSpPr/>
          <p:nvPr userDrawn="1"/>
        </p:nvGrpSpPr>
        <p:grpSpPr>
          <a:xfrm>
            <a:off x="0" y="6423844"/>
            <a:ext cx="9144000" cy="434156"/>
            <a:chOff x="0" y="6463188"/>
            <a:chExt cx="9144000" cy="434156"/>
          </a:xfrm>
        </p:grpSpPr>
        <p:sp>
          <p:nvSpPr>
            <p:cNvPr id="7" name="矩形 6">
              <a:extLst>
                <a:ext uri="{FF2B5EF4-FFF2-40B4-BE49-F238E27FC236}">
                  <a16:creationId xmlns:a16="http://schemas.microsoft.com/office/drawing/2014/main" id="{B6171DC2-D013-264C-88BC-FF7508CDF2D1}"/>
                </a:ext>
              </a:extLst>
            </p:cNvPr>
            <p:cNvSpPr/>
            <p:nvPr/>
          </p:nvSpPr>
          <p:spPr>
            <a:xfrm>
              <a:off x="0" y="6463188"/>
              <a:ext cx="9144000" cy="43415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TW" altLang="en-US"/>
            </a:p>
          </p:txBody>
        </p:sp>
        <p:grpSp>
          <p:nvGrpSpPr>
            <p:cNvPr id="8" name="群組 7">
              <a:extLst>
                <a:ext uri="{FF2B5EF4-FFF2-40B4-BE49-F238E27FC236}">
                  <a16:creationId xmlns:a16="http://schemas.microsoft.com/office/drawing/2014/main" id="{4CD2F4B3-AD69-554E-84E0-DC954F858E1B}"/>
                </a:ext>
              </a:extLst>
            </p:cNvPr>
            <p:cNvGrpSpPr>
              <a:grpSpLocks noChangeAspect="1"/>
            </p:cNvGrpSpPr>
            <p:nvPr/>
          </p:nvGrpSpPr>
          <p:grpSpPr>
            <a:xfrm>
              <a:off x="110440" y="6573636"/>
              <a:ext cx="6642213" cy="216001"/>
              <a:chOff x="189953" y="266411"/>
              <a:chExt cx="9253892" cy="300941"/>
            </a:xfrm>
          </p:grpSpPr>
          <p:pic>
            <p:nvPicPr>
              <p:cNvPr id="11" name="圖片 10">
                <a:extLst>
                  <a:ext uri="{FF2B5EF4-FFF2-40B4-BE49-F238E27FC236}">
                    <a16:creationId xmlns:a16="http://schemas.microsoft.com/office/drawing/2014/main" id="{4C37F382-569C-BD4A-AD54-AED102F920A3}"/>
                  </a:ext>
                </a:extLst>
              </p:cNvPr>
              <p:cNvPicPr>
                <a:picLocks noChangeAspect="1"/>
              </p:cNvPicPr>
              <p:nvPr/>
            </p:nvPicPr>
            <p:blipFill>
              <a:blip r:embed="rId2">
                <a:alphaModFix amt="31000"/>
              </a:blip>
              <a:stretch>
                <a:fillRect/>
              </a:stretch>
            </p:blipFill>
            <p:spPr>
              <a:xfrm>
                <a:off x="189953" y="266411"/>
                <a:ext cx="4557648" cy="300012"/>
              </a:xfrm>
              <a:prstGeom prst="rect">
                <a:avLst/>
              </a:prstGeom>
            </p:spPr>
          </p:pic>
          <p:pic>
            <p:nvPicPr>
              <p:cNvPr id="12" name="圖片 11">
                <a:extLst>
                  <a:ext uri="{FF2B5EF4-FFF2-40B4-BE49-F238E27FC236}">
                    <a16:creationId xmlns:a16="http://schemas.microsoft.com/office/drawing/2014/main" id="{0AB57D99-1688-3E4C-A911-90C6A5FA25DC}"/>
                  </a:ext>
                </a:extLst>
              </p:cNvPr>
              <p:cNvPicPr>
                <a:picLocks noChangeAspect="1"/>
              </p:cNvPicPr>
              <p:nvPr/>
            </p:nvPicPr>
            <p:blipFill>
              <a:blip r:embed="rId2">
                <a:alphaModFix amt="31000"/>
              </a:blip>
              <a:stretch>
                <a:fillRect/>
              </a:stretch>
            </p:blipFill>
            <p:spPr>
              <a:xfrm rot="10800000">
                <a:off x="4886197" y="267338"/>
                <a:ext cx="4557648" cy="300014"/>
              </a:xfrm>
              <a:prstGeom prst="rect">
                <a:avLst/>
              </a:prstGeom>
            </p:spPr>
          </p:pic>
        </p:grpSp>
        <p:pic>
          <p:nvPicPr>
            <p:cNvPr id="9" name="圖片 8">
              <a:extLst>
                <a:ext uri="{FF2B5EF4-FFF2-40B4-BE49-F238E27FC236}">
                  <a16:creationId xmlns:a16="http://schemas.microsoft.com/office/drawing/2014/main" id="{F563B128-B0DA-F943-8075-AC1B382529E3}"/>
                </a:ext>
              </a:extLst>
            </p:cNvPr>
            <p:cNvPicPr>
              <a:picLocks noChangeAspect="1"/>
            </p:cNvPicPr>
            <p:nvPr/>
          </p:nvPicPr>
          <p:blipFill>
            <a:blip r:embed="rId2">
              <a:alphaModFix amt="31000"/>
            </a:blip>
            <a:stretch>
              <a:fillRect/>
            </a:stretch>
          </p:blipFill>
          <p:spPr>
            <a:xfrm rot="10800000">
              <a:off x="6419532" y="6609635"/>
              <a:ext cx="2724467" cy="179335"/>
            </a:xfrm>
            <a:prstGeom prst="rect">
              <a:avLst/>
            </a:prstGeom>
          </p:spPr>
        </p:pic>
        <p:cxnSp>
          <p:nvCxnSpPr>
            <p:cNvPr id="10" name="直線接點 9">
              <a:extLst>
                <a:ext uri="{FF2B5EF4-FFF2-40B4-BE49-F238E27FC236}">
                  <a16:creationId xmlns:a16="http://schemas.microsoft.com/office/drawing/2014/main" id="{4C1B996F-EC84-9041-90FE-4DA8CCEE9E51}"/>
                </a:ext>
              </a:extLst>
            </p:cNvPr>
            <p:cNvCxnSpPr/>
            <p:nvPr/>
          </p:nvCxnSpPr>
          <p:spPr>
            <a:xfrm>
              <a:off x="0" y="6491102"/>
              <a:ext cx="9143999" cy="0"/>
            </a:xfrm>
            <a:prstGeom prst="line">
              <a:avLst/>
            </a:prstGeom>
            <a:ln w="19050" cmpd="sng">
              <a:solidFill>
                <a:srgbClr val="FFFFFF"/>
              </a:solidFill>
            </a:ln>
          </p:spPr>
          <p:style>
            <a:lnRef idx="2">
              <a:schemeClr val="accent1"/>
            </a:lnRef>
            <a:fillRef idx="0">
              <a:schemeClr val="accent1"/>
            </a:fillRef>
            <a:effectRef idx="1">
              <a:schemeClr val="accent1"/>
            </a:effectRef>
            <a:fontRef idx="minor">
              <a:schemeClr val="tx1"/>
            </a:fontRef>
          </p:style>
        </p:cxnSp>
      </p:grpSp>
      <p:grpSp>
        <p:nvGrpSpPr>
          <p:cNvPr id="13" name="群組 12">
            <a:extLst>
              <a:ext uri="{FF2B5EF4-FFF2-40B4-BE49-F238E27FC236}">
                <a16:creationId xmlns:a16="http://schemas.microsoft.com/office/drawing/2014/main" id="{4672F845-3F86-5A46-8A18-B30A61906246}"/>
              </a:ext>
            </a:extLst>
          </p:cNvPr>
          <p:cNvGrpSpPr/>
          <p:nvPr userDrawn="1"/>
        </p:nvGrpSpPr>
        <p:grpSpPr>
          <a:xfrm>
            <a:off x="-16597" y="-41872"/>
            <a:ext cx="9157950" cy="111655"/>
            <a:chOff x="-16597" y="-1"/>
            <a:chExt cx="9157950" cy="111655"/>
          </a:xfrm>
        </p:grpSpPr>
        <p:sp>
          <p:nvSpPr>
            <p:cNvPr id="14" name="矩形 13">
              <a:extLst>
                <a:ext uri="{FF2B5EF4-FFF2-40B4-BE49-F238E27FC236}">
                  <a16:creationId xmlns:a16="http://schemas.microsoft.com/office/drawing/2014/main" id="{0BB2D376-18FD-C54A-886D-C7C1BA66DF57}"/>
                </a:ext>
              </a:extLst>
            </p:cNvPr>
            <p:cNvSpPr/>
            <p:nvPr/>
          </p:nvSpPr>
          <p:spPr>
            <a:xfrm rot="10800000" flipV="1">
              <a:off x="5928220" y="39654"/>
              <a:ext cx="3213133" cy="72000"/>
            </a:xfrm>
            <a:prstGeom prst="rect">
              <a:avLst/>
            </a:prstGeom>
            <a:gradFill flip="none" rotWithShape="1">
              <a:gsLst>
                <a:gs pos="0">
                  <a:schemeClr val="accent6">
                    <a:lumMod val="60000"/>
                    <a:lumOff val="40000"/>
                  </a:schemeClr>
                </a:gs>
                <a:gs pos="100000">
                  <a:srgbClr val="FFFFFF">
                    <a:alpha val="0"/>
                  </a:srgbClr>
                </a:gs>
                <a:gs pos="50000">
                  <a:schemeClr val="accent5">
                    <a:lumMod val="60000"/>
                    <a:lumOff val="40000"/>
                  </a:schemeClr>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sp>
          <p:nvSpPr>
            <p:cNvPr id="15" name="矩形 14">
              <a:extLst>
                <a:ext uri="{FF2B5EF4-FFF2-40B4-BE49-F238E27FC236}">
                  <a16:creationId xmlns:a16="http://schemas.microsoft.com/office/drawing/2014/main" id="{C5FF1C78-998C-8044-AD4F-A63F5D79F51C}"/>
                </a:ext>
              </a:extLst>
            </p:cNvPr>
            <p:cNvSpPr/>
            <p:nvPr/>
          </p:nvSpPr>
          <p:spPr>
            <a:xfrm flipV="1">
              <a:off x="-16597" y="-1"/>
              <a:ext cx="5079612" cy="111655"/>
            </a:xfrm>
            <a:prstGeom prst="rect">
              <a:avLst/>
            </a:prstGeom>
            <a:gradFill flip="none" rotWithShape="1">
              <a:gsLst>
                <a:gs pos="0">
                  <a:schemeClr val="accent5">
                    <a:lumMod val="60000"/>
                    <a:lumOff val="40000"/>
                  </a:schemeClr>
                </a:gs>
                <a:gs pos="100000">
                  <a:srgbClr val="FFFFFF">
                    <a:alpha val="0"/>
                  </a:srgbClr>
                </a:gs>
                <a:gs pos="75000">
                  <a:schemeClr val="bg2">
                    <a:lumMod val="90000"/>
                  </a:schemeClr>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grpSp>
    </p:spTree>
    <p:extLst>
      <p:ext uri="{BB962C8B-B14F-4D97-AF65-F5344CB8AC3E}">
        <p14:creationId xmlns:p14="http://schemas.microsoft.com/office/powerpoint/2010/main" val="4841192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1">
            <a:lumMod val="95000"/>
          </a:schemeClr>
        </a:solidFill>
        <a:effectLst/>
      </p:bgPr>
    </p:bg>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B2CDBD5F-75A2-3149-89BD-A3AB78AC96A2}"/>
              </a:ext>
            </a:extLst>
          </p:cNvPr>
          <p:cNvSpPr>
            <a:spLocks noGrp="1"/>
          </p:cNvSpPr>
          <p:nvPr>
            <p:ph type="dt" sz="half" idx="10"/>
          </p:nvPr>
        </p:nvSpPr>
        <p:spPr/>
        <p:txBody>
          <a:bodyPr/>
          <a:lstStyle/>
          <a:p>
            <a:fld id="{1B6FF8FA-3424-4F49-8B38-895832CADF5C}" type="datetimeFigureOut">
              <a:rPr lang="en-US" smtClean="0"/>
              <a:t>3/7/24</a:t>
            </a:fld>
            <a:endParaRPr lang="en-US"/>
          </a:p>
        </p:txBody>
      </p:sp>
      <p:sp>
        <p:nvSpPr>
          <p:cNvPr id="3" name="頁尾版面配置區 2">
            <a:extLst>
              <a:ext uri="{FF2B5EF4-FFF2-40B4-BE49-F238E27FC236}">
                <a16:creationId xmlns:a16="http://schemas.microsoft.com/office/drawing/2014/main" id="{0DF98196-EF9E-FB4F-8E37-1DAD456AC0AC}"/>
              </a:ext>
            </a:extLst>
          </p:cNvPr>
          <p:cNvSpPr>
            <a:spLocks noGrp="1"/>
          </p:cNvSpPr>
          <p:nvPr>
            <p:ph type="ftr" sz="quarter" idx="11"/>
          </p:nvPr>
        </p:nvSpPr>
        <p:spPr/>
        <p:txBody>
          <a:bodyPr/>
          <a:lstStyle/>
          <a:p>
            <a:endParaRPr lang="en-US"/>
          </a:p>
        </p:txBody>
      </p:sp>
      <p:sp>
        <p:nvSpPr>
          <p:cNvPr id="4" name="投影片編號版面配置區 3">
            <a:extLst>
              <a:ext uri="{FF2B5EF4-FFF2-40B4-BE49-F238E27FC236}">
                <a16:creationId xmlns:a16="http://schemas.microsoft.com/office/drawing/2014/main" id="{2479B265-54F1-5840-990D-84AFAFF54A4D}"/>
              </a:ext>
            </a:extLst>
          </p:cNvPr>
          <p:cNvSpPr>
            <a:spLocks noGrp="1"/>
          </p:cNvSpPr>
          <p:nvPr>
            <p:ph type="sldNum" sz="quarter" idx="12"/>
          </p:nvPr>
        </p:nvSpPr>
        <p:spPr/>
        <p:txBody>
          <a:bodyPr/>
          <a:lstStyle/>
          <a:p>
            <a:fld id="{6290ACBC-888C-2241-A8FA-02DCDDF19F71}" type="slidenum">
              <a:rPr lang="en-US" smtClean="0"/>
              <a:t>‹#›</a:t>
            </a:fld>
            <a:endParaRPr lang="en-US"/>
          </a:p>
        </p:txBody>
      </p:sp>
      <p:grpSp>
        <p:nvGrpSpPr>
          <p:cNvPr id="5" name="群組 4">
            <a:extLst>
              <a:ext uri="{FF2B5EF4-FFF2-40B4-BE49-F238E27FC236}">
                <a16:creationId xmlns:a16="http://schemas.microsoft.com/office/drawing/2014/main" id="{3A42291A-CBCD-784B-B17D-8A6ABBBAEF74}"/>
              </a:ext>
            </a:extLst>
          </p:cNvPr>
          <p:cNvGrpSpPr/>
          <p:nvPr userDrawn="1"/>
        </p:nvGrpSpPr>
        <p:grpSpPr>
          <a:xfrm>
            <a:off x="0" y="6423844"/>
            <a:ext cx="9144000" cy="434156"/>
            <a:chOff x="0" y="6463188"/>
            <a:chExt cx="9144000" cy="434156"/>
          </a:xfrm>
        </p:grpSpPr>
        <p:sp>
          <p:nvSpPr>
            <p:cNvPr id="6" name="矩形 5">
              <a:extLst>
                <a:ext uri="{FF2B5EF4-FFF2-40B4-BE49-F238E27FC236}">
                  <a16:creationId xmlns:a16="http://schemas.microsoft.com/office/drawing/2014/main" id="{37406BB4-4E89-4B48-921F-5380AB990114}"/>
                </a:ext>
              </a:extLst>
            </p:cNvPr>
            <p:cNvSpPr/>
            <p:nvPr/>
          </p:nvSpPr>
          <p:spPr>
            <a:xfrm>
              <a:off x="0" y="6463188"/>
              <a:ext cx="9144000" cy="43415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TW" altLang="en-US"/>
            </a:p>
          </p:txBody>
        </p:sp>
        <p:grpSp>
          <p:nvGrpSpPr>
            <p:cNvPr id="7" name="群組 6">
              <a:extLst>
                <a:ext uri="{FF2B5EF4-FFF2-40B4-BE49-F238E27FC236}">
                  <a16:creationId xmlns:a16="http://schemas.microsoft.com/office/drawing/2014/main" id="{089F7FF5-E7FA-0B4F-8C09-8373E77A1F1E}"/>
                </a:ext>
              </a:extLst>
            </p:cNvPr>
            <p:cNvGrpSpPr>
              <a:grpSpLocks noChangeAspect="1"/>
            </p:cNvGrpSpPr>
            <p:nvPr/>
          </p:nvGrpSpPr>
          <p:grpSpPr>
            <a:xfrm>
              <a:off x="110440" y="6573636"/>
              <a:ext cx="6642213" cy="216001"/>
              <a:chOff x="189953" y="266411"/>
              <a:chExt cx="9253892" cy="300941"/>
            </a:xfrm>
          </p:grpSpPr>
          <p:pic>
            <p:nvPicPr>
              <p:cNvPr id="10" name="圖片 9">
                <a:extLst>
                  <a:ext uri="{FF2B5EF4-FFF2-40B4-BE49-F238E27FC236}">
                    <a16:creationId xmlns:a16="http://schemas.microsoft.com/office/drawing/2014/main" id="{5F30C0FC-FE17-F24B-B866-527369C05777}"/>
                  </a:ext>
                </a:extLst>
              </p:cNvPr>
              <p:cNvPicPr>
                <a:picLocks noChangeAspect="1"/>
              </p:cNvPicPr>
              <p:nvPr/>
            </p:nvPicPr>
            <p:blipFill>
              <a:blip r:embed="rId2">
                <a:alphaModFix amt="31000"/>
              </a:blip>
              <a:stretch>
                <a:fillRect/>
              </a:stretch>
            </p:blipFill>
            <p:spPr>
              <a:xfrm>
                <a:off x="189953" y="266411"/>
                <a:ext cx="4557648" cy="300012"/>
              </a:xfrm>
              <a:prstGeom prst="rect">
                <a:avLst/>
              </a:prstGeom>
            </p:spPr>
          </p:pic>
          <p:pic>
            <p:nvPicPr>
              <p:cNvPr id="11" name="圖片 10">
                <a:extLst>
                  <a:ext uri="{FF2B5EF4-FFF2-40B4-BE49-F238E27FC236}">
                    <a16:creationId xmlns:a16="http://schemas.microsoft.com/office/drawing/2014/main" id="{336AD7B9-FD67-4349-BC40-D88A4CA4D999}"/>
                  </a:ext>
                </a:extLst>
              </p:cNvPr>
              <p:cNvPicPr>
                <a:picLocks noChangeAspect="1"/>
              </p:cNvPicPr>
              <p:nvPr/>
            </p:nvPicPr>
            <p:blipFill>
              <a:blip r:embed="rId2">
                <a:alphaModFix amt="31000"/>
              </a:blip>
              <a:stretch>
                <a:fillRect/>
              </a:stretch>
            </p:blipFill>
            <p:spPr>
              <a:xfrm rot="10800000">
                <a:off x="4886197" y="267338"/>
                <a:ext cx="4557648" cy="300014"/>
              </a:xfrm>
              <a:prstGeom prst="rect">
                <a:avLst/>
              </a:prstGeom>
            </p:spPr>
          </p:pic>
        </p:grpSp>
        <p:pic>
          <p:nvPicPr>
            <p:cNvPr id="8" name="圖片 7">
              <a:extLst>
                <a:ext uri="{FF2B5EF4-FFF2-40B4-BE49-F238E27FC236}">
                  <a16:creationId xmlns:a16="http://schemas.microsoft.com/office/drawing/2014/main" id="{818226C3-F415-2142-8374-95649693ED45}"/>
                </a:ext>
              </a:extLst>
            </p:cNvPr>
            <p:cNvPicPr>
              <a:picLocks noChangeAspect="1"/>
            </p:cNvPicPr>
            <p:nvPr/>
          </p:nvPicPr>
          <p:blipFill>
            <a:blip r:embed="rId2">
              <a:alphaModFix amt="31000"/>
            </a:blip>
            <a:stretch>
              <a:fillRect/>
            </a:stretch>
          </p:blipFill>
          <p:spPr>
            <a:xfrm rot="10800000">
              <a:off x="6419532" y="6609635"/>
              <a:ext cx="2724467" cy="179335"/>
            </a:xfrm>
            <a:prstGeom prst="rect">
              <a:avLst/>
            </a:prstGeom>
          </p:spPr>
        </p:pic>
        <p:cxnSp>
          <p:nvCxnSpPr>
            <p:cNvPr id="9" name="直線接點 8">
              <a:extLst>
                <a:ext uri="{FF2B5EF4-FFF2-40B4-BE49-F238E27FC236}">
                  <a16:creationId xmlns:a16="http://schemas.microsoft.com/office/drawing/2014/main" id="{25CEC790-193A-6140-A574-71376C4ECD43}"/>
                </a:ext>
              </a:extLst>
            </p:cNvPr>
            <p:cNvCxnSpPr/>
            <p:nvPr/>
          </p:nvCxnSpPr>
          <p:spPr>
            <a:xfrm>
              <a:off x="0" y="6491102"/>
              <a:ext cx="9143999" cy="0"/>
            </a:xfrm>
            <a:prstGeom prst="line">
              <a:avLst/>
            </a:prstGeom>
            <a:ln w="19050" cmpd="sng">
              <a:solidFill>
                <a:srgbClr val="FFFFFF"/>
              </a:solidFill>
            </a:ln>
          </p:spPr>
          <p:style>
            <a:lnRef idx="2">
              <a:schemeClr val="accent1"/>
            </a:lnRef>
            <a:fillRef idx="0">
              <a:schemeClr val="accent1"/>
            </a:fillRef>
            <a:effectRef idx="1">
              <a:schemeClr val="accent1"/>
            </a:effectRef>
            <a:fontRef idx="minor">
              <a:schemeClr val="tx1"/>
            </a:fontRef>
          </p:style>
        </p:cxnSp>
      </p:grpSp>
      <p:grpSp>
        <p:nvGrpSpPr>
          <p:cNvPr id="12" name="群組 11">
            <a:extLst>
              <a:ext uri="{FF2B5EF4-FFF2-40B4-BE49-F238E27FC236}">
                <a16:creationId xmlns:a16="http://schemas.microsoft.com/office/drawing/2014/main" id="{0C62D644-5FA8-8A48-9B57-080C015F0B46}"/>
              </a:ext>
            </a:extLst>
          </p:cNvPr>
          <p:cNvGrpSpPr/>
          <p:nvPr userDrawn="1"/>
        </p:nvGrpSpPr>
        <p:grpSpPr>
          <a:xfrm>
            <a:off x="-16597" y="-41872"/>
            <a:ext cx="9157950" cy="111655"/>
            <a:chOff x="-16597" y="-1"/>
            <a:chExt cx="9157950" cy="111655"/>
          </a:xfrm>
        </p:grpSpPr>
        <p:sp>
          <p:nvSpPr>
            <p:cNvPr id="13" name="矩形 12">
              <a:extLst>
                <a:ext uri="{FF2B5EF4-FFF2-40B4-BE49-F238E27FC236}">
                  <a16:creationId xmlns:a16="http://schemas.microsoft.com/office/drawing/2014/main" id="{D433699D-C366-244C-B8A5-CFA8EE06B2C5}"/>
                </a:ext>
              </a:extLst>
            </p:cNvPr>
            <p:cNvSpPr/>
            <p:nvPr/>
          </p:nvSpPr>
          <p:spPr>
            <a:xfrm rot="10800000" flipV="1">
              <a:off x="5928220" y="39654"/>
              <a:ext cx="3213133" cy="72000"/>
            </a:xfrm>
            <a:prstGeom prst="rect">
              <a:avLst/>
            </a:prstGeom>
            <a:gradFill flip="none" rotWithShape="1">
              <a:gsLst>
                <a:gs pos="0">
                  <a:schemeClr val="accent6">
                    <a:lumMod val="60000"/>
                    <a:lumOff val="40000"/>
                  </a:schemeClr>
                </a:gs>
                <a:gs pos="100000">
                  <a:srgbClr val="FFFFFF">
                    <a:alpha val="0"/>
                  </a:srgbClr>
                </a:gs>
                <a:gs pos="50000">
                  <a:schemeClr val="accent5">
                    <a:lumMod val="60000"/>
                    <a:lumOff val="40000"/>
                  </a:schemeClr>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sp>
          <p:nvSpPr>
            <p:cNvPr id="14" name="矩形 13">
              <a:extLst>
                <a:ext uri="{FF2B5EF4-FFF2-40B4-BE49-F238E27FC236}">
                  <a16:creationId xmlns:a16="http://schemas.microsoft.com/office/drawing/2014/main" id="{5F613E20-25C7-EB4C-994E-D49EDDACE5E0}"/>
                </a:ext>
              </a:extLst>
            </p:cNvPr>
            <p:cNvSpPr/>
            <p:nvPr/>
          </p:nvSpPr>
          <p:spPr>
            <a:xfrm flipV="1">
              <a:off x="-16597" y="-1"/>
              <a:ext cx="5079612" cy="111655"/>
            </a:xfrm>
            <a:prstGeom prst="rect">
              <a:avLst/>
            </a:prstGeom>
            <a:gradFill flip="none" rotWithShape="1">
              <a:gsLst>
                <a:gs pos="0">
                  <a:schemeClr val="accent5">
                    <a:lumMod val="60000"/>
                    <a:lumOff val="40000"/>
                  </a:schemeClr>
                </a:gs>
                <a:gs pos="100000">
                  <a:srgbClr val="FFFFFF">
                    <a:alpha val="0"/>
                  </a:srgbClr>
                </a:gs>
                <a:gs pos="75000">
                  <a:schemeClr val="bg2">
                    <a:lumMod val="90000"/>
                  </a:schemeClr>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grpSp>
    </p:spTree>
    <p:extLst>
      <p:ext uri="{BB962C8B-B14F-4D97-AF65-F5344CB8AC3E}">
        <p14:creationId xmlns:p14="http://schemas.microsoft.com/office/powerpoint/2010/main" val="28295675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F12A03C-57E9-BB43-895C-AC32645A3970}"/>
              </a:ext>
            </a:extLst>
          </p:cNvPr>
          <p:cNvSpPr>
            <a:spLocks noGrp="1"/>
          </p:cNvSpPr>
          <p:nvPr>
            <p:ph type="title"/>
          </p:nvPr>
        </p:nvSpPr>
        <p:spPr>
          <a:xfrm>
            <a:off x="629841" y="457200"/>
            <a:ext cx="2949178" cy="1600200"/>
          </a:xfrm>
        </p:spPr>
        <p:txBody>
          <a:bodyPr anchor="b"/>
          <a:lstStyle>
            <a:lvl1pPr>
              <a:defRPr sz="2400"/>
            </a:lvl1pPr>
          </a:lstStyle>
          <a:p>
            <a:r>
              <a:rPr lang="zh-TW" altLang="en-US"/>
              <a:t>按一下以編輯母片標題樣式</a:t>
            </a:r>
            <a:endParaRPr lang="en-US"/>
          </a:p>
        </p:txBody>
      </p:sp>
      <p:sp>
        <p:nvSpPr>
          <p:cNvPr id="3" name="內容版面配置區 2">
            <a:extLst>
              <a:ext uri="{FF2B5EF4-FFF2-40B4-BE49-F238E27FC236}">
                <a16:creationId xmlns:a16="http://schemas.microsoft.com/office/drawing/2014/main" id="{553C8C85-EBAC-4342-BB43-21D67C3C282B}"/>
              </a:ext>
            </a:extLst>
          </p:cNvPr>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r>
              <a:rPr lang="zh-TW" altLang="en-US"/>
              <a:t>編輯母片文字樣式
第二層
第三層
第四層
第五層</a:t>
            </a:r>
            <a:endParaRPr lang="en-US"/>
          </a:p>
        </p:txBody>
      </p:sp>
      <p:sp>
        <p:nvSpPr>
          <p:cNvPr id="4" name="文字版面配置區 3">
            <a:extLst>
              <a:ext uri="{FF2B5EF4-FFF2-40B4-BE49-F238E27FC236}">
                <a16:creationId xmlns:a16="http://schemas.microsoft.com/office/drawing/2014/main" id="{22F00CFC-B5AD-A944-8F4C-52881E1A1E25}"/>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r>
              <a:rPr lang="zh-TW" altLang="en-US"/>
              <a:t>編輯母片文字樣式
第二層
第三層
第四層
第五層</a:t>
            </a:r>
            <a:endParaRPr lang="en-US"/>
          </a:p>
        </p:txBody>
      </p:sp>
      <p:sp>
        <p:nvSpPr>
          <p:cNvPr id="5" name="日期版面配置區 4">
            <a:extLst>
              <a:ext uri="{FF2B5EF4-FFF2-40B4-BE49-F238E27FC236}">
                <a16:creationId xmlns:a16="http://schemas.microsoft.com/office/drawing/2014/main" id="{180CF00A-FDCE-4E4F-B5F8-70C542A3EAEA}"/>
              </a:ext>
            </a:extLst>
          </p:cNvPr>
          <p:cNvSpPr>
            <a:spLocks noGrp="1"/>
          </p:cNvSpPr>
          <p:nvPr>
            <p:ph type="dt" sz="half" idx="10"/>
          </p:nvPr>
        </p:nvSpPr>
        <p:spPr/>
        <p:txBody>
          <a:bodyPr/>
          <a:lstStyle/>
          <a:p>
            <a:fld id="{1B6FF8FA-3424-4F49-8B38-895832CADF5C}" type="datetimeFigureOut">
              <a:rPr lang="en-US" smtClean="0"/>
              <a:t>3/7/24</a:t>
            </a:fld>
            <a:endParaRPr lang="en-US"/>
          </a:p>
        </p:txBody>
      </p:sp>
      <p:sp>
        <p:nvSpPr>
          <p:cNvPr id="6" name="頁尾版面配置區 5">
            <a:extLst>
              <a:ext uri="{FF2B5EF4-FFF2-40B4-BE49-F238E27FC236}">
                <a16:creationId xmlns:a16="http://schemas.microsoft.com/office/drawing/2014/main" id="{FAABEED8-71F0-E34B-9453-ED4F97F021E5}"/>
              </a:ext>
            </a:extLst>
          </p:cNvPr>
          <p:cNvSpPr>
            <a:spLocks noGrp="1"/>
          </p:cNvSpPr>
          <p:nvPr>
            <p:ph type="ftr" sz="quarter" idx="11"/>
          </p:nvPr>
        </p:nvSpPr>
        <p:spPr/>
        <p:txBody>
          <a:bodyPr/>
          <a:lstStyle/>
          <a:p>
            <a:endParaRPr lang="en-US"/>
          </a:p>
        </p:txBody>
      </p:sp>
      <p:sp>
        <p:nvSpPr>
          <p:cNvPr id="7" name="投影片編號版面配置區 6">
            <a:extLst>
              <a:ext uri="{FF2B5EF4-FFF2-40B4-BE49-F238E27FC236}">
                <a16:creationId xmlns:a16="http://schemas.microsoft.com/office/drawing/2014/main" id="{2EAC84D7-6F2A-7646-9398-1B0ECC80D997}"/>
              </a:ext>
            </a:extLst>
          </p:cNvPr>
          <p:cNvSpPr>
            <a:spLocks noGrp="1"/>
          </p:cNvSpPr>
          <p:nvPr>
            <p:ph type="sldNum" sz="quarter" idx="12"/>
          </p:nvPr>
        </p:nvSpPr>
        <p:spPr/>
        <p:txBody>
          <a:bodyPr/>
          <a:lstStyle/>
          <a:p>
            <a:fld id="{6290ACBC-888C-2241-A8FA-02DCDDF19F71}" type="slidenum">
              <a:rPr lang="en-US" smtClean="0"/>
              <a:t>‹#›</a:t>
            </a:fld>
            <a:endParaRPr lang="en-US"/>
          </a:p>
        </p:txBody>
      </p:sp>
    </p:spTree>
    <p:extLst>
      <p:ext uri="{BB962C8B-B14F-4D97-AF65-F5344CB8AC3E}">
        <p14:creationId xmlns:p14="http://schemas.microsoft.com/office/powerpoint/2010/main" val="18248428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theme" Target="../theme/theme3.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2.xml"/><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theme" Target="../theme/theme4.xml"/><Relationship Id="rId2" Type="http://schemas.openxmlformats.org/officeDocument/2006/relationships/slideLayout" Target="../slideLayouts/slideLayout36.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0" Type="http://schemas.openxmlformats.org/officeDocument/2006/relationships/slideLayout" Target="../slideLayouts/slideLayout44.xml"/><Relationship Id="rId4" Type="http://schemas.openxmlformats.org/officeDocument/2006/relationships/slideLayout" Target="../slideLayouts/slideLayout38.xml"/><Relationship Id="rId9" Type="http://schemas.openxmlformats.org/officeDocument/2006/relationships/slideLayout" Target="../slideLayouts/slideLayout4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ED035027-AC4E-C84F-BD0D-824226E2E35B}"/>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TW" altLang="en-US" dirty="0"/>
              <a:t>按一下以編輯母片標題樣式</a:t>
            </a:r>
            <a:endParaRPr lang="en-US" dirty="0"/>
          </a:p>
        </p:txBody>
      </p:sp>
      <p:sp>
        <p:nvSpPr>
          <p:cNvPr id="3" name="文字版面配置區 2">
            <a:extLst>
              <a:ext uri="{FF2B5EF4-FFF2-40B4-BE49-F238E27FC236}">
                <a16:creationId xmlns:a16="http://schemas.microsoft.com/office/drawing/2014/main" id="{239109F4-A7F3-A044-9587-654A29EEF8C6}"/>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r>
              <a:rPr lang="zh-TW" altLang="en-US" dirty="0"/>
              <a:t>編輯母片文字樣式
第二層
第三層
第四層
第五層</a:t>
            </a:r>
            <a:endParaRPr lang="en-US" dirty="0"/>
          </a:p>
        </p:txBody>
      </p:sp>
      <p:sp>
        <p:nvSpPr>
          <p:cNvPr id="4" name="日期版面配置區 3">
            <a:extLst>
              <a:ext uri="{FF2B5EF4-FFF2-40B4-BE49-F238E27FC236}">
                <a16:creationId xmlns:a16="http://schemas.microsoft.com/office/drawing/2014/main" id="{E19D1D07-8A7D-E94C-8DC1-E4ABC4F42076}"/>
              </a:ext>
            </a:extLst>
          </p:cNvPr>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1B6FF8FA-3424-4F49-8B38-895832CADF5C}" type="datetimeFigureOut">
              <a:rPr lang="en-US" smtClean="0"/>
              <a:t>3/7/24</a:t>
            </a:fld>
            <a:endParaRPr lang="en-US"/>
          </a:p>
        </p:txBody>
      </p:sp>
      <p:sp>
        <p:nvSpPr>
          <p:cNvPr id="5" name="頁尾版面配置區 4">
            <a:extLst>
              <a:ext uri="{FF2B5EF4-FFF2-40B4-BE49-F238E27FC236}">
                <a16:creationId xmlns:a16="http://schemas.microsoft.com/office/drawing/2014/main" id="{2253029E-0FD9-D54A-AF5C-9FC3E52C0DF8}"/>
              </a:ext>
            </a:extLst>
          </p:cNvPr>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投影片編號版面配置區 5">
            <a:extLst>
              <a:ext uri="{FF2B5EF4-FFF2-40B4-BE49-F238E27FC236}">
                <a16:creationId xmlns:a16="http://schemas.microsoft.com/office/drawing/2014/main" id="{814FF9DF-1C9F-C24B-B2B9-6A23F293DB95}"/>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6290ACBC-888C-2241-A8FA-02DCDDF19F71}" type="slidenum">
              <a:rPr lang="en-US" smtClean="0"/>
              <a:t>‹#›</a:t>
            </a:fld>
            <a:endParaRPr lang="en-US"/>
          </a:p>
        </p:txBody>
      </p:sp>
    </p:spTree>
    <p:extLst>
      <p:ext uri="{BB962C8B-B14F-4D97-AF65-F5344CB8AC3E}">
        <p14:creationId xmlns:p14="http://schemas.microsoft.com/office/powerpoint/2010/main" val="381435023"/>
      </p:ext>
    </p:extLst>
  </p:cSld>
  <p:clrMap bg1="lt1" tx1="dk1" bg2="lt2" tx2="dk2" accent1="accent1" accent2="accent2" accent3="accent3" accent4="accent4" accent5="accent5" accent6="accent6" hlink="hlink" folHlink="folHlink"/>
  <p:sldLayoutIdLst>
    <p:sldLayoutId id="2147483784" r:id="rId1"/>
    <p:sldLayoutId id="2147483737" r:id="rId2"/>
    <p:sldLayoutId id="2147483738" r:id="rId3"/>
    <p:sldLayoutId id="2147483739" r:id="rId4"/>
    <p:sldLayoutId id="2147483740" r:id="rId5"/>
    <p:sldLayoutId id="2147483741" r:id="rId6"/>
    <p:sldLayoutId id="2147483742" r:id="rId7"/>
    <p:sldLayoutId id="2147483743" r:id="rId8"/>
    <p:sldLayoutId id="2147483744" r:id="rId9"/>
    <p:sldLayoutId id="2147483745" r:id="rId10"/>
    <p:sldLayoutId id="2147483746" r:id="rId11"/>
    <p:sldLayoutId id="2147483747" r:id="rId12"/>
  </p:sldLayoutIdLst>
  <p:txStyles>
    <p:titleStyle>
      <a:lvl1pPr algn="l" defTabSz="685800" rtl="0" eaLnBrk="1" latinLnBrk="0" hangingPunct="1">
        <a:lnSpc>
          <a:spcPct val="90000"/>
        </a:lnSpc>
        <a:spcBef>
          <a:spcPct val="0"/>
        </a:spcBef>
        <a:buNone/>
        <a:defRPr lang="en-US" altLang="en-US" sz="3200" b="0" i="0" kern="1200" dirty="0">
          <a:solidFill>
            <a:schemeClr val="accent1">
              <a:lumMod val="75000"/>
            </a:schemeClr>
          </a:solidFill>
          <a:latin typeface="Noto Sans CJK TC Medium" panose="020B0500000000000000" pitchFamily="34" charset="-128"/>
          <a:ea typeface="Noto Sans CJK TC Medium" panose="020B0500000000000000" pitchFamily="34" charset="-128"/>
          <a:cs typeface="Noto Nastaliq Urdu" panose="020B0502040504020204" pitchFamily="34" charset="-78"/>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b="0" i="0" kern="1200">
          <a:solidFill>
            <a:schemeClr val="tx1"/>
          </a:solidFill>
          <a:latin typeface="Noto Sans CJK TC Regular" panose="020B0500000000000000" pitchFamily="34" charset="-128"/>
          <a:ea typeface="Noto Sans CJK TC Regular" panose="020B05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TW"/>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8E714339-73D4-434E-B6FF-1582A5C22FB7}"/>
              </a:ext>
            </a:extLst>
          </p:cNvPr>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zh-TW" altLang="en-US" dirty="0"/>
              <a:t>按一下以編輯母片標題樣式</a:t>
            </a:r>
            <a:endParaRPr lang="en-US" dirty="0"/>
          </a:p>
        </p:txBody>
      </p:sp>
      <p:sp>
        <p:nvSpPr>
          <p:cNvPr id="3" name="文字版面配置區 2">
            <a:extLst>
              <a:ext uri="{FF2B5EF4-FFF2-40B4-BE49-F238E27FC236}">
                <a16:creationId xmlns:a16="http://schemas.microsoft.com/office/drawing/2014/main" id="{824AC1C7-4E5F-D745-BF5A-FE530B0A28B0}"/>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r>
              <a:rPr lang="zh-TW" altLang="en-US" dirty="0"/>
              <a:t>編輯母片文字樣式
第二層
第三層
第四層
第五層</a:t>
            </a:r>
            <a:endParaRPr lang="en-US" dirty="0"/>
          </a:p>
        </p:txBody>
      </p:sp>
      <p:sp>
        <p:nvSpPr>
          <p:cNvPr id="4" name="日期版面配置區 3">
            <a:extLst>
              <a:ext uri="{FF2B5EF4-FFF2-40B4-BE49-F238E27FC236}">
                <a16:creationId xmlns:a16="http://schemas.microsoft.com/office/drawing/2014/main" id="{ECEEBECD-587E-8144-851B-EE5EDCCC7D83}"/>
              </a:ext>
            </a:extLst>
          </p:cNvPr>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89324AC-2FDE-8443-BA4D-4CF6B5BD84CA}" type="datetimeFigureOut">
              <a:rPr lang="en-US" smtClean="0"/>
              <a:t>3/7/24</a:t>
            </a:fld>
            <a:endParaRPr lang="en-US"/>
          </a:p>
        </p:txBody>
      </p:sp>
      <p:sp>
        <p:nvSpPr>
          <p:cNvPr id="5" name="頁尾版面配置區 4">
            <a:extLst>
              <a:ext uri="{FF2B5EF4-FFF2-40B4-BE49-F238E27FC236}">
                <a16:creationId xmlns:a16="http://schemas.microsoft.com/office/drawing/2014/main" id="{B798EA10-2953-B346-831D-7BA0A1BE87C4}"/>
              </a:ext>
            </a:extLst>
          </p:cNvPr>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投影片編號版面配置區 5">
            <a:extLst>
              <a:ext uri="{FF2B5EF4-FFF2-40B4-BE49-F238E27FC236}">
                <a16:creationId xmlns:a16="http://schemas.microsoft.com/office/drawing/2014/main" id="{3261D3E8-52E9-4E4C-A6F0-0AC838E47DB2}"/>
              </a:ext>
            </a:extLst>
          </p:cNvPr>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0592F49-B75C-154F-9F7E-B1CE5C246B75}" type="slidenum">
              <a:rPr lang="en-US" smtClean="0"/>
              <a:t>‹#›</a:t>
            </a:fld>
            <a:endParaRPr lang="en-US"/>
          </a:p>
        </p:txBody>
      </p:sp>
    </p:spTree>
    <p:extLst>
      <p:ext uri="{BB962C8B-B14F-4D97-AF65-F5344CB8AC3E}">
        <p14:creationId xmlns:p14="http://schemas.microsoft.com/office/powerpoint/2010/main" val="18671892"/>
      </p:ext>
    </p:extLst>
  </p:cSld>
  <p:clrMap bg1="lt1" tx1="dk1" bg2="lt2" tx2="dk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Lst>
  <p:txStyles>
    <p:titleStyle>
      <a:lvl1pPr algn="l" defTabSz="914400" rtl="0" eaLnBrk="1" latinLnBrk="0" hangingPunct="1">
        <a:lnSpc>
          <a:spcPct val="90000"/>
        </a:lnSpc>
        <a:spcBef>
          <a:spcPct val="0"/>
        </a:spcBef>
        <a:buNone/>
        <a:defRPr sz="3200" b="0" i="0" kern="1200">
          <a:solidFill>
            <a:srgbClr val="6B412B"/>
          </a:solidFill>
          <a:latin typeface="Noto Sans CJK TC Medium" panose="020B0500000000000000" pitchFamily="34" charset="-128"/>
          <a:ea typeface="Noto Sans CJK TC Medium" panose="020B0500000000000000" pitchFamily="34" charset="-128"/>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Noto Sans CJK TC Regular" panose="020B0500000000000000" pitchFamily="34" charset="-128"/>
          <a:ea typeface="Noto Sans CJK TC Regular" panose="020B0500000000000000" pitchFamily="34"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0587298D-3D77-EE4A-9D90-54DF78E36F80}"/>
              </a:ext>
            </a:extLst>
          </p:cNvPr>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zh-TW" altLang="en-US" dirty="0"/>
              <a:t>按一下以編輯母片標題樣式</a:t>
            </a:r>
            <a:endParaRPr lang="en-US" dirty="0"/>
          </a:p>
        </p:txBody>
      </p:sp>
      <p:sp>
        <p:nvSpPr>
          <p:cNvPr id="3" name="文字版面配置區 2">
            <a:extLst>
              <a:ext uri="{FF2B5EF4-FFF2-40B4-BE49-F238E27FC236}">
                <a16:creationId xmlns:a16="http://schemas.microsoft.com/office/drawing/2014/main" id="{2530E41F-51F6-4F4B-98B2-5651F4522D54}"/>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r>
              <a:rPr lang="zh-TW" altLang="en-US" dirty="0"/>
              <a:t>編輯母片文字樣式
第二層
第三層
第四層
第五層</a:t>
            </a:r>
            <a:endParaRPr lang="en-US" dirty="0"/>
          </a:p>
        </p:txBody>
      </p:sp>
    </p:spTree>
    <p:extLst>
      <p:ext uri="{BB962C8B-B14F-4D97-AF65-F5344CB8AC3E}">
        <p14:creationId xmlns:p14="http://schemas.microsoft.com/office/powerpoint/2010/main" val="804117599"/>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Lst>
  <p:txStyles>
    <p:titleStyle>
      <a:lvl1pPr algn="l" defTabSz="914400" rtl="0" eaLnBrk="1" latinLnBrk="0" hangingPunct="1">
        <a:lnSpc>
          <a:spcPct val="90000"/>
        </a:lnSpc>
        <a:spcBef>
          <a:spcPct val="0"/>
        </a:spcBef>
        <a:buNone/>
        <a:defRPr sz="3200" b="0" i="0" kern="1200">
          <a:solidFill>
            <a:schemeClr val="accent6">
              <a:lumMod val="50000"/>
            </a:schemeClr>
          </a:solidFill>
          <a:latin typeface="Noto Sans CJK TC Medium" panose="020B0500000000000000" pitchFamily="34" charset="-128"/>
          <a:ea typeface="Noto Sans CJK TC Medium" panose="020B0500000000000000" pitchFamily="34" charset="-128"/>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Noto Sans CJK TC Regular" panose="020B0500000000000000" pitchFamily="34" charset="-128"/>
          <a:ea typeface="Noto Sans CJK TC Regular" panose="020B0500000000000000" pitchFamily="34"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55423AAE-F616-9C40-8393-1F0C0E14FD39}"/>
              </a:ext>
            </a:extLst>
          </p:cNvPr>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zh-TW" altLang="en-US" dirty="0"/>
              <a:t>按一下以編輯母片標題樣式</a:t>
            </a:r>
            <a:endParaRPr lang="en-US" dirty="0"/>
          </a:p>
        </p:txBody>
      </p:sp>
      <p:sp>
        <p:nvSpPr>
          <p:cNvPr id="3" name="文字版面配置區 2">
            <a:extLst>
              <a:ext uri="{FF2B5EF4-FFF2-40B4-BE49-F238E27FC236}">
                <a16:creationId xmlns:a16="http://schemas.microsoft.com/office/drawing/2014/main" id="{E37192A4-F38F-364F-9E6B-232D081728A0}"/>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r>
              <a:rPr lang="zh-TW" altLang="en-US" dirty="0"/>
              <a:t>編輯母片文字樣式
第二層
第三層
第四層
第五層</a:t>
            </a:r>
            <a:endParaRPr lang="en-US" dirty="0"/>
          </a:p>
        </p:txBody>
      </p:sp>
      <p:sp>
        <p:nvSpPr>
          <p:cNvPr id="4" name="日期版面配置區 3">
            <a:extLst>
              <a:ext uri="{FF2B5EF4-FFF2-40B4-BE49-F238E27FC236}">
                <a16:creationId xmlns:a16="http://schemas.microsoft.com/office/drawing/2014/main" id="{14245AFC-5EE9-2642-A457-AC09901EAA70}"/>
              </a:ext>
            </a:extLst>
          </p:cNvPr>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9EAF9D6-8ABE-654A-8CC2-BBF0C89DFEC8}" type="datetimeFigureOut">
              <a:rPr lang="en-US" smtClean="0"/>
              <a:t>3/7/24</a:t>
            </a:fld>
            <a:endParaRPr lang="en-US"/>
          </a:p>
        </p:txBody>
      </p:sp>
      <p:sp>
        <p:nvSpPr>
          <p:cNvPr id="5" name="頁尾版面配置區 4">
            <a:extLst>
              <a:ext uri="{FF2B5EF4-FFF2-40B4-BE49-F238E27FC236}">
                <a16:creationId xmlns:a16="http://schemas.microsoft.com/office/drawing/2014/main" id="{BAEB8473-1404-FF4D-B7BB-906665CFD51B}"/>
              </a:ext>
            </a:extLst>
          </p:cNvPr>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投影片編號版面配置區 5">
            <a:extLst>
              <a:ext uri="{FF2B5EF4-FFF2-40B4-BE49-F238E27FC236}">
                <a16:creationId xmlns:a16="http://schemas.microsoft.com/office/drawing/2014/main" id="{DF0DC4D3-0709-CE4F-B97D-086DD700F377}"/>
              </a:ext>
            </a:extLst>
          </p:cNvPr>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CE90B56-46C4-FE44-BAE8-D7F2BE9069C4}" type="slidenum">
              <a:rPr lang="en-US" smtClean="0"/>
              <a:t>‹#›</a:t>
            </a:fld>
            <a:endParaRPr lang="en-US"/>
          </a:p>
        </p:txBody>
      </p:sp>
    </p:spTree>
    <p:extLst>
      <p:ext uri="{BB962C8B-B14F-4D97-AF65-F5344CB8AC3E}">
        <p14:creationId xmlns:p14="http://schemas.microsoft.com/office/powerpoint/2010/main" val="1918261650"/>
      </p:ext>
    </p:extLst>
  </p:cSld>
  <p:clrMap bg1="lt1" tx1="dk1" bg2="lt2" tx2="dk2" accent1="accent1" accent2="accent2" accent3="accent3" accent4="accent4" accent5="accent5" accent6="accent6" hlink="hlink" folHlink="folHlink"/>
  <p:sldLayoutIdLst>
    <p:sldLayoutId id="2147483773" r:id="rId1"/>
    <p:sldLayoutId id="2147483774" r:id="rId2"/>
    <p:sldLayoutId id="2147483775" r:id="rId3"/>
    <p:sldLayoutId id="2147483776" r:id="rId4"/>
    <p:sldLayoutId id="2147483777" r:id="rId5"/>
    <p:sldLayoutId id="2147483778" r:id="rId6"/>
    <p:sldLayoutId id="2147483779" r:id="rId7"/>
    <p:sldLayoutId id="2147483780" r:id="rId8"/>
    <p:sldLayoutId id="2147483781" r:id="rId9"/>
    <p:sldLayoutId id="2147483782" r:id="rId10"/>
    <p:sldLayoutId id="2147483783" r:id="rId11"/>
  </p:sldLayoutIdLst>
  <p:txStyles>
    <p:titleStyle>
      <a:lvl1pPr algn="l" defTabSz="914400" rtl="0" eaLnBrk="1" latinLnBrk="0" hangingPunct="1">
        <a:lnSpc>
          <a:spcPct val="90000"/>
        </a:lnSpc>
        <a:spcBef>
          <a:spcPct val="0"/>
        </a:spcBef>
        <a:buNone/>
        <a:defRPr sz="3200" b="0" i="0" kern="1200">
          <a:solidFill>
            <a:srgbClr val="00865F"/>
          </a:solidFill>
          <a:latin typeface="Noto Sans CJK TC Medium" panose="020B0500000000000000" pitchFamily="34" charset="-128"/>
          <a:ea typeface="Noto Sans CJK TC Medium" panose="020B0500000000000000" pitchFamily="34" charset="-128"/>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Noto Sans CJK TC Regular" panose="020B0500000000000000" pitchFamily="34" charset="-128"/>
          <a:ea typeface="Noto Sans CJK TC Regular" panose="020B0500000000000000" pitchFamily="34"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4.xml"/></Relationships>
</file>

<file path=ppt/slides/_rels/slide100.xml.rels><?xml version="1.0" encoding="UTF-8" standalone="yes"?>
<Relationships xmlns="http://schemas.openxmlformats.org/package/2006/relationships"><Relationship Id="rId3" Type="http://schemas.openxmlformats.org/officeDocument/2006/relationships/hyperlink" Target="https://git-scm.com/downloads" TargetMode="External"/><Relationship Id="rId2" Type="http://schemas.openxmlformats.org/officeDocument/2006/relationships/hyperlink" Target="http://git-scm.com/video/what-is-git" TargetMode="External"/><Relationship Id="rId1" Type="http://schemas.openxmlformats.org/officeDocument/2006/relationships/slideLayout" Target="../slideLayouts/slideLayout3.xml"/><Relationship Id="rId5" Type="http://schemas.openxmlformats.org/officeDocument/2006/relationships/image" Target="../media/image31.tiff"/><Relationship Id="rId4" Type="http://schemas.openxmlformats.org/officeDocument/2006/relationships/hyperlink" Target="https://git-scm.com/book/en/v2/Getting-Started-Installing-Git" TargetMode="External"/></Relationships>
</file>

<file path=ppt/slides/_rels/slide101.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image" Target="../media/image32.tiff"/><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8.xml"/></Relationships>
</file>

<file path=ppt/slides/_rels/slide10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8.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8.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3" Type="http://schemas.openxmlformats.org/officeDocument/2006/relationships/image" Target="../media/image36.tiff"/><Relationship Id="rId2" Type="http://schemas.openxmlformats.org/officeDocument/2006/relationships/hyperlink" Target="https://github.github.com/training-kit/downloads/github-git-cheat-sheet.pdf" TargetMode="External"/><Relationship Id="rId1" Type="http://schemas.openxmlformats.org/officeDocument/2006/relationships/slideLayout" Target="../slideLayouts/slideLayout8.xml"/><Relationship Id="rId4" Type="http://schemas.openxmlformats.org/officeDocument/2006/relationships/image" Target="../media/image37.tiff"/></Relationships>
</file>

<file path=ppt/slides/_rels/slide11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2" Type="http://schemas.openxmlformats.org/officeDocument/2006/relationships/hyperlink" Target="https://www.r-bloggers.com/rstudio-and-github/" TargetMode="External"/><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2" Type="http://schemas.openxmlformats.org/officeDocument/2006/relationships/hyperlink" Target="https://help.github.com/articles/generating-an-ssh-key/" TargetMode="External"/><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8.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3" Type="http://schemas.openxmlformats.org/officeDocument/2006/relationships/hyperlink" Target="https://en.wikipedia.org/wiki/Markdown" TargetMode="External"/><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openxmlformats.org/officeDocument/2006/relationships/image" Target="../media/image40.png"/><Relationship Id="rId5" Type="http://schemas.openxmlformats.org/officeDocument/2006/relationships/hyperlink" Target="https://zh.wikipedia.org/wiki/T-Coffee" TargetMode="External"/><Relationship Id="rId4" Type="http://schemas.openxmlformats.org/officeDocument/2006/relationships/hyperlink" Target="http://daringfireball.net/projects/markdown/" TargetMode="External"/></Relationships>
</file>

<file path=ppt/slides/_rels/slide12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12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hyperlink" Target="https://vimeo.com/178485416" TargetMode="External"/><Relationship Id="rId1" Type="http://schemas.openxmlformats.org/officeDocument/2006/relationships/slideLayout" Target="../slideLayouts/slideLayout3.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12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12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14.xml"/></Relationships>
</file>

<file path=ppt/slides/_rels/slide13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13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13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34.xml.rels><?xml version="1.0" encoding="UTF-8" standalone="yes"?>
<Relationships xmlns="http://schemas.openxmlformats.org/package/2006/relationships"><Relationship Id="rId8" Type="http://schemas.openxmlformats.org/officeDocument/2006/relationships/hyperlink" Target="https://www.rstudio.com/wp-content/uploads/2015/03/rmarkdown-reference.pdf" TargetMode="External"/><Relationship Id="rId3" Type="http://schemas.openxmlformats.org/officeDocument/2006/relationships/hyperlink" Target="https://adv-r.hadley.nz/names-values.html" TargetMode="External"/><Relationship Id="rId7" Type="http://schemas.openxmlformats.org/officeDocument/2006/relationships/hyperlink" Target="https://www.rstudio.com/wp-content/uploads/2016/03/rmarkdown-cheatsheet-2.0.pdf" TargetMode="External"/><Relationship Id="rId2" Type="http://schemas.openxmlformats.org/officeDocument/2006/relationships/notesSlide" Target="../notesSlides/notesSlide22.xml"/><Relationship Id="rId1" Type="http://schemas.openxmlformats.org/officeDocument/2006/relationships/slideLayout" Target="../slideLayouts/slideLayout25.xml"/><Relationship Id="rId6" Type="http://schemas.openxmlformats.org/officeDocument/2006/relationships/hyperlink" Target="https://rmarkdown.rstudio.com/lesson-1.html" TargetMode="External"/><Relationship Id="rId5" Type="http://schemas.openxmlformats.org/officeDocument/2006/relationships/hyperlink" Target="https://bookdown.org/csgillespie/efficientR/" TargetMode="External"/><Relationship Id="rId4" Type="http://schemas.openxmlformats.org/officeDocument/2006/relationships/hyperlink" Target="https://adv-r.hadley.nz/oo.html" TargetMode="Externa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5.xml"/></Relationships>
</file>

<file path=ppt/slides/_rels/slide13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JP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www.rstudio.com/products/rstudio/download/" TargetMode="Externa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hyperlink" Target="http://www-bcf.usc.edu/~gareth/ISL/" TargetMode="Externa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hyperlink" Target="https://www.manning.com/books/practical-data-science-with-r-second-edition" TargetMode="Externa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5.xml"/></Relationships>
</file>

<file path=ppt/slides/_rels/slide4.xml.rels><?xml version="1.0" encoding="UTF-8" standalone="yes"?>
<Relationships xmlns="http://schemas.openxmlformats.org/package/2006/relationships"><Relationship Id="rId3" Type="http://schemas.openxmlformats.org/officeDocument/2006/relationships/hyperlink" Target="https://r4ds.had.co.nz/" TargetMode="External"/><Relationship Id="rId2" Type="http://schemas.openxmlformats.org/officeDocument/2006/relationships/notesSlide" Target="../notesSlides/notesSlide1.xml"/><Relationship Id="rId1" Type="http://schemas.openxmlformats.org/officeDocument/2006/relationships/slideLayout" Target="../slideLayouts/slideLayout3.xml"/><Relationship Id="rId5" Type="http://schemas.openxmlformats.org/officeDocument/2006/relationships/image" Target="../media/image8.png"/><Relationship Id="rId4" Type="http://schemas.openxmlformats.org/officeDocument/2006/relationships/image" Target="../media/image7.tiff"/></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5.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5.xml"/></Relationships>
</file>

<file path=ppt/slides/_rels/slide4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5.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5.xml.rels><?xml version="1.0" encoding="UTF-8" standalone="yes"?>
<Relationships xmlns="http://schemas.openxmlformats.org/package/2006/relationships"><Relationship Id="rId2" Type="http://schemas.openxmlformats.org/officeDocument/2006/relationships/hyperlink" Target="https://www.datascienceweekly.org/articles/how-much-math-stats-do-i-need-on-my-data-science-resume" TargetMode="Externa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5.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hyperlink" Target="https://google.github.io/styleguide/Rguide.html" TargetMode="External"/><Relationship Id="rId2" Type="http://schemas.openxmlformats.org/officeDocument/2006/relationships/notesSlide" Target="../notesSlides/notesSlide12.xml"/><Relationship Id="rId1" Type="http://schemas.openxmlformats.org/officeDocument/2006/relationships/slideLayout" Target="../slideLayouts/slideLayout25.xml"/><Relationship Id="rId6" Type="http://schemas.openxmlformats.org/officeDocument/2006/relationships/image" Target="../media/image1.emf"/><Relationship Id="rId5" Type="http://schemas.openxmlformats.org/officeDocument/2006/relationships/hyperlink" Target="http://www.win-vector.com/blog/tag/r-tips/" TargetMode="External"/><Relationship Id="rId4" Type="http://schemas.openxmlformats.org/officeDocument/2006/relationships/hyperlink" Target="http://adv-r.had.co.nz/Style.html" TargetMode="Externa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image" Target="../media/image18.tiff"/><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3" Type="http://schemas.openxmlformats.org/officeDocument/2006/relationships/hyperlink" Target="https://en.wikipedia.org/wiki/Mode_(statistics)" TargetMode="External"/><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8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0.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6.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95.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image" Target="../media/image26.tiff"/><Relationship Id="rId1" Type="http://schemas.openxmlformats.org/officeDocument/2006/relationships/slideLayout" Target="../slideLayouts/slideLayout36.xml"/><Relationship Id="rId4" Type="http://schemas.openxmlformats.org/officeDocument/2006/relationships/image" Target="../media/image28.tiff"/></Relationships>
</file>

<file path=ppt/slides/_rels/slide9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6.xml"/></Relationships>
</file>

<file path=ppt/slides/_rels/slide97.xml.rels><?xml version="1.0" encoding="UTF-8" standalone="yes"?>
<Relationships xmlns="http://schemas.openxmlformats.org/package/2006/relationships"><Relationship Id="rId2" Type="http://schemas.openxmlformats.org/officeDocument/2006/relationships/hyperlink" Target="http://r4ds.had.co.nz/data-import.html#data-import" TargetMode="External"/><Relationship Id="rId1" Type="http://schemas.openxmlformats.org/officeDocument/2006/relationships/slideLayout" Target="../slideLayouts/slideLayout36.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effectLst>
            <a:outerShdw blurRad="50800" dist="38100" dir="2700000" algn="tl" rotWithShape="0">
              <a:prstClr val="black">
                <a:alpha val="40000"/>
              </a:prstClr>
            </a:outerShdw>
          </a:effectLst>
        </p:spPr>
        <p:txBody>
          <a:bodyPr>
            <a:normAutofit/>
          </a:bodyPr>
          <a:lstStyle/>
          <a:p>
            <a:r>
              <a:rPr lang="en-US" altLang="zh-TW" sz="4000" dirty="0" err="1">
                <a:solidFill>
                  <a:schemeClr val="bg1">
                    <a:lumMod val="85000"/>
                  </a:schemeClr>
                </a:solidFill>
                <a:latin typeface="Noto Sans CJK TC Medium"/>
                <a:cs typeface="Noto Sans CJK TC Medium"/>
              </a:rPr>
              <a:t>WorkingWithR</a:t>
            </a:r>
            <a:endParaRPr lang="en-US" sz="4000" dirty="0">
              <a:solidFill>
                <a:schemeClr val="bg1">
                  <a:lumMod val="85000"/>
                </a:schemeClr>
              </a:solidFill>
              <a:latin typeface="Noto Sans CJK TC Medium"/>
              <a:cs typeface="Noto Sans CJK TC Medium"/>
            </a:endParaRPr>
          </a:p>
        </p:txBody>
      </p:sp>
      <p:sp>
        <p:nvSpPr>
          <p:cNvPr id="3" name="Subtitle 2"/>
          <p:cNvSpPr>
            <a:spLocks noGrp="1"/>
          </p:cNvSpPr>
          <p:nvPr>
            <p:ph type="subTitle" idx="1"/>
          </p:nvPr>
        </p:nvSpPr>
        <p:spPr/>
        <p:txBody>
          <a:bodyPr>
            <a:normAutofit/>
          </a:bodyPr>
          <a:lstStyle/>
          <a:p>
            <a:pPr>
              <a:lnSpc>
                <a:spcPct val="100000"/>
              </a:lnSpc>
            </a:pPr>
            <a:r>
              <a:rPr lang="en-US" altLang="zh-TW" sz="2800" dirty="0" err="1"/>
              <a:t>資料科學</a:t>
            </a:r>
            <a:r>
              <a:rPr lang="en-US" altLang="zh-TW" sz="2800" dirty="0">
                <a:ea typeface="新細明體"/>
              </a:rPr>
              <a:t> Data Science</a:t>
            </a:r>
            <a:endParaRPr lang="en-US" altLang="zh-TW" sz="2800" dirty="0">
              <a:ea typeface="新細明體"/>
              <a:cs typeface="Calibri"/>
            </a:endParaRPr>
          </a:p>
          <a:p>
            <a:pPr>
              <a:lnSpc>
                <a:spcPct val="100000"/>
              </a:lnSpc>
            </a:pPr>
            <a:r>
              <a:rPr lang="en-US" altLang="zh-TW" sz="2800" dirty="0" err="1"/>
              <a:t>張家銘</a:t>
            </a:r>
            <a:r>
              <a:rPr lang="en-US" altLang="zh-TW" sz="2800" dirty="0">
                <a:ea typeface="新細明體"/>
              </a:rPr>
              <a:t> Jia-Ming Chang</a:t>
            </a:r>
            <a:endParaRPr lang="en-US" altLang="zh-TW" sz="2800" dirty="0">
              <a:ea typeface="新細明體"/>
              <a:cs typeface="Calibri"/>
            </a:endParaRPr>
          </a:p>
          <a:p>
            <a:pPr>
              <a:lnSpc>
                <a:spcPct val="100000"/>
              </a:lnSpc>
            </a:pPr>
            <a:r>
              <a:rPr lang="en-US" altLang="zh-TW" sz="2800" dirty="0" err="1">
                <a:cs typeface="Calibri"/>
              </a:rPr>
              <a:t>政治大學資訊科學系</a:t>
            </a:r>
            <a:endParaRPr lang="en-US" altLang="zh-TW" sz="2800" dirty="0"/>
          </a:p>
        </p:txBody>
      </p:sp>
      <p:sp>
        <p:nvSpPr>
          <p:cNvPr id="5" name="矩形 4"/>
          <p:cNvSpPr/>
          <p:nvPr/>
        </p:nvSpPr>
        <p:spPr>
          <a:xfrm>
            <a:off x="1940195" y="6581001"/>
            <a:ext cx="7184825" cy="276999"/>
          </a:xfrm>
          <a:prstGeom prst="rect">
            <a:avLst/>
          </a:prstGeom>
        </p:spPr>
        <p:txBody>
          <a:bodyPr wrap="square">
            <a:spAutoFit/>
          </a:bodyPr>
          <a:lstStyle/>
          <a:p>
            <a:pPr algn="r"/>
            <a:r>
              <a:rPr lang="en-US" altLang="zh-TW" sz="1200" dirty="0">
                <a:solidFill>
                  <a:srgbClr val="D9D9D9"/>
                </a:solidFill>
              </a:rPr>
              <a:t>The slide is only for educational purposes. If any infringement, please contact me. We will correct immediately.</a:t>
            </a:r>
          </a:p>
        </p:txBody>
      </p:sp>
    </p:spTree>
    <p:extLst>
      <p:ext uri="{BB962C8B-B14F-4D97-AF65-F5344CB8AC3E}">
        <p14:creationId xmlns:p14="http://schemas.microsoft.com/office/powerpoint/2010/main" val="9381250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normAutofit/>
          </a:bodyPr>
          <a:lstStyle/>
          <a:p>
            <a:r>
              <a:rPr lang="nb-NO" altLang="zh-TW" i="1" dirty="0"/>
              <a:t> </a:t>
            </a:r>
            <a:r>
              <a:rPr lang="nb-NO" altLang="zh-TW" i="1" dirty="0" err="1"/>
              <a:t>X</a:t>
            </a:r>
            <a:r>
              <a:rPr lang="nb-NO" altLang="zh-TW" i="1" dirty="0"/>
              <a:t> </a:t>
            </a:r>
            <a:r>
              <a:rPr lang="nb-NO" altLang="zh-TW" dirty="0" err="1"/>
              <a:t>denotes</a:t>
            </a:r>
            <a:r>
              <a:rPr lang="nb-NO" altLang="zh-TW" dirty="0"/>
              <a:t> a </a:t>
            </a:r>
            <a:r>
              <a:rPr lang="nb-NO" altLang="zh-TW" i="1" dirty="0"/>
              <a:t>n </a:t>
            </a:r>
            <a:r>
              <a:rPr lang="nb-NO" altLang="zh-TW" dirty="0"/>
              <a:t>x </a:t>
            </a:r>
            <a:r>
              <a:rPr lang="nb-NO" altLang="zh-TW" i="1" dirty="0"/>
              <a:t>p</a:t>
            </a:r>
            <a:r>
              <a:rPr lang="nb-NO" altLang="zh-TW" dirty="0"/>
              <a:t> </a:t>
            </a:r>
            <a:r>
              <a:rPr lang="nb-NO" altLang="zh-TW" dirty="0" err="1"/>
              <a:t>matrix</a:t>
            </a:r>
            <a:endParaRPr lang="en-US" dirty="0"/>
          </a:p>
        </p:txBody>
      </p:sp>
      <p:pic>
        <p:nvPicPr>
          <p:cNvPr id="5" name="圖片 4"/>
          <p:cNvPicPr>
            <a:picLocks noChangeAspect="1"/>
          </p:cNvPicPr>
          <p:nvPr/>
        </p:nvPicPr>
        <p:blipFill>
          <a:blip r:embed="rId2"/>
          <a:stretch>
            <a:fillRect/>
          </a:stretch>
        </p:blipFill>
        <p:spPr>
          <a:xfrm>
            <a:off x="762698" y="2259465"/>
            <a:ext cx="7618605" cy="3600000"/>
          </a:xfrm>
          <a:prstGeom prst="rect">
            <a:avLst/>
          </a:prstGeom>
        </p:spPr>
      </p:pic>
      <p:sp>
        <p:nvSpPr>
          <p:cNvPr id="6" name="矩形 3"/>
          <p:cNvSpPr/>
          <p:nvPr/>
        </p:nvSpPr>
        <p:spPr>
          <a:xfrm>
            <a:off x="3661315" y="6574277"/>
            <a:ext cx="5482685" cy="276999"/>
          </a:xfrm>
          <a:prstGeom prst="rect">
            <a:avLst/>
          </a:prstGeom>
        </p:spPr>
        <p:txBody>
          <a:bodyPr wrap="square" anchor="t">
            <a:spAutoFit/>
          </a:bodyPr>
          <a:lstStyle/>
          <a:p>
            <a:pPr algn="r"/>
            <a:r>
              <a:rPr lang="en-US" sz="1200" i="1" dirty="0">
                <a:solidFill>
                  <a:schemeClr val="bg1"/>
                </a:solidFill>
                <a:ea typeface="+mn-lt"/>
                <a:cs typeface="+mn-lt"/>
              </a:rPr>
              <a:t>Practical Data Science with R</a:t>
            </a:r>
            <a:r>
              <a:rPr lang="en-US" sz="1200" dirty="0">
                <a:solidFill>
                  <a:schemeClr val="bg1"/>
                </a:solidFill>
                <a:ea typeface="+mn-lt"/>
                <a:cs typeface="+mn-lt"/>
              </a:rPr>
              <a:t> by Nina </a:t>
            </a:r>
            <a:r>
              <a:rPr lang="en-US" sz="1200" dirty="0" err="1">
                <a:solidFill>
                  <a:schemeClr val="bg1"/>
                </a:solidFill>
                <a:ea typeface="+mn-lt"/>
                <a:cs typeface="+mn-lt"/>
              </a:rPr>
              <a:t>Zumel</a:t>
            </a:r>
            <a:r>
              <a:rPr lang="en-US" sz="1200" dirty="0">
                <a:solidFill>
                  <a:schemeClr val="bg1"/>
                </a:solidFill>
                <a:ea typeface="+mn-lt"/>
                <a:cs typeface="+mn-lt"/>
              </a:rPr>
              <a:t>, John Mount</a:t>
            </a:r>
            <a:endParaRPr lang="zh-TW" altLang="en-US" dirty="0">
              <a:solidFill>
                <a:schemeClr val="bg1"/>
              </a:solidFill>
              <a:ea typeface="新細明體"/>
              <a:cs typeface="Calibri"/>
            </a:endParaRPr>
          </a:p>
        </p:txBody>
      </p:sp>
    </p:spTree>
    <p:extLst>
      <p:ext uri="{BB962C8B-B14F-4D97-AF65-F5344CB8AC3E}">
        <p14:creationId xmlns:p14="http://schemas.microsoft.com/office/powerpoint/2010/main" val="8434365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pPr algn="l"/>
            <a:r>
              <a:rPr kumimoji="1" lang="en-US" altLang="zh-TW" dirty="0"/>
              <a:t>S</a:t>
            </a:r>
            <a:r>
              <a:rPr kumimoji="1" lang="en-US" altLang="zh-TW" sz="3200" dirty="0"/>
              <a:t>ource code management system</a:t>
            </a:r>
            <a:endParaRPr kumimoji="1" lang="zh-TW" altLang="en-US" sz="3200" dirty="0"/>
          </a:p>
        </p:txBody>
      </p:sp>
      <p:sp>
        <p:nvSpPr>
          <p:cNvPr id="3" name="內容版面配置區 2"/>
          <p:cNvSpPr>
            <a:spLocks noGrp="1"/>
          </p:cNvSpPr>
          <p:nvPr>
            <p:ph idx="1"/>
          </p:nvPr>
        </p:nvSpPr>
        <p:spPr/>
        <p:txBody>
          <a:bodyPr>
            <a:normAutofit/>
          </a:bodyPr>
          <a:lstStyle/>
          <a:p>
            <a:pPr>
              <a:lnSpc>
                <a:spcPct val="100000"/>
              </a:lnSpc>
            </a:pPr>
            <a:r>
              <a:rPr lang="en-US" altLang="zh-TW" dirty="0">
                <a:latin typeface="+mn-lt"/>
              </a:rPr>
              <a:t>a distributed version control system</a:t>
            </a:r>
          </a:p>
          <a:p>
            <a:pPr>
              <a:lnSpc>
                <a:spcPct val="100000"/>
              </a:lnSpc>
            </a:pPr>
            <a:r>
              <a:rPr lang="en-US" altLang="zh-TW" dirty="0">
                <a:latin typeface="+mn-lt"/>
              </a:rPr>
              <a:t>The development of </a:t>
            </a:r>
            <a:r>
              <a:rPr lang="en-US" altLang="zh-TW" dirty="0" err="1">
                <a:latin typeface="+mn-lt"/>
              </a:rPr>
              <a:t>Git</a:t>
            </a:r>
            <a:r>
              <a:rPr lang="en-US" altLang="zh-TW" dirty="0">
                <a:latin typeface="+mn-lt"/>
              </a:rPr>
              <a:t> began on 3 April 2005</a:t>
            </a:r>
          </a:p>
          <a:p>
            <a:pPr>
              <a:lnSpc>
                <a:spcPct val="100000"/>
              </a:lnSpc>
            </a:pPr>
            <a:r>
              <a:rPr lang="en-US" altLang="zh-TW" dirty="0">
                <a:latin typeface="+mn-lt"/>
              </a:rPr>
              <a:t>Torvalds quipped about the name </a:t>
            </a:r>
            <a:r>
              <a:rPr lang="en-US" altLang="zh-TW" i="1" dirty="0">
                <a:latin typeface="+mn-lt"/>
              </a:rPr>
              <a:t>git</a:t>
            </a:r>
            <a:r>
              <a:rPr lang="en-US" altLang="zh-TW" dirty="0">
                <a:latin typeface="+mn-lt"/>
              </a:rPr>
              <a:t>, which is British English slang meaning "unpleasant person”.</a:t>
            </a:r>
          </a:p>
          <a:p>
            <a:pPr>
              <a:lnSpc>
                <a:spcPct val="100000"/>
              </a:lnSpc>
            </a:pPr>
            <a:r>
              <a:rPr kumimoji="1" lang="en-US" altLang="zh-TW" dirty="0">
                <a:latin typeface="+mn-lt"/>
                <a:hlinkClick r:id="rId2"/>
              </a:rPr>
              <a:t>http://git-scm.com/video/what-is-git</a:t>
            </a:r>
            <a:endParaRPr lang="en-US" altLang="zh-TW" dirty="0">
              <a:latin typeface="+mn-lt"/>
            </a:endParaRPr>
          </a:p>
          <a:p>
            <a:pPr>
              <a:lnSpc>
                <a:spcPct val="100000"/>
              </a:lnSpc>
            </a:pPr>
            <a:r>
              <a:rPr lang="en-US" altLang="zh-TW" dirty="0">
                <a:latin typeface="+mn-lt"/>
                <a:hlinkClick r:id="rId3"/>
              </a:rPr>
              <a:t>https://git-scm.com/downloads</a:t>
            </a:r>
            <a:endParaRPr lang="en-US" altLang="zh-TW" dirty="0">
              <a:latin typeface="+mn-lt"/>
            </a:endParaRPr>
          </a:p>
          <a:p>
            <a:pPr>
              <a:lnSpc>
                <a:spcPct val="100000"/>
              </a:lnSpc>
            </a:pPr>
            <a:r>
              <a:rPr lang="en-US" altLang="zh-TW" dirty="0">
                <a:latin typeface="+mn-lt"/>
                <a:hlinkClick r:id="rId4"/>
              </a:rPr>
              <a:t>https://git-scm.com/book/en/v2/Getting-Started-Installing-Git</a:t>
            </a:r>
            <a:endParaRPr lang="en-US" altLang="zh-TW" dirty="0">
              <a:latin typeface="+mn-lt"/>
            </a:endParaRPr>
          </a:p>
        </p:txBody>
      </p:sp>
      <p:pic>
        <p:nvPicPr>
          <p:cNvPr id="4" name="圖片 3"/>
          <p:cNvPicPr>
            <a:picLocks noChangeAspect="1"/>
          </p:cNvPicPr>
          <p:nvPr/>
        </p:nvPicPr>
        <p:blipFill>
          <a:blip r:embed="rId5"/>
          <a:stretch>
            <a:fillRect/>
          </a:stretch>
        </p:blipFill>
        <p:spPr>
          <a:xfrm>
            <a:off x="6558980" y="5231390"/>
            <a:ext cx="2261153" cy="945573"/>
          </a:xfrm>
          <a:prstGeom prst="rect">
            <a:avLst/>
          </a:prstGeom>
        </p:spPr>
      </p:pic>
    </p:spTree>
    <p:extLst>
      <p:ext uri="{BB962C8B-B14F-4D97-AF65-F5344CB8AC3E}">
        <p14:creationId xmlns:p14="http://schemas.microsoft.com/office/powerpoint/2010/main" val="99415503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l"/>
            <a:r>
              <a:rPr kumimoji="1" lang="en-US" altLang="zh-TW" dirty="0" err="1"/>
              <a:t>Github</a:t>
            </a:r>
            <a:endParaRPr kumimoji="1" lang="zh-TW" altLang="en-US" dirty="0"/>
          </a:p>
        </p:txBody>
      </p:sp>
      <p:sp>
        <p:nvSpPr>
          <p:cNvPr id="3" name="內容版面配置區 2"/>
          <p:cNvSpPr>
            <a:spLocks noGrp="1"/>
          </p:cNvSpPr>
          <p:nvPr>
            <p:ph idx="1"/>
          </p:nvPr>
        </p:nvSpPr>
        <p:spPr>
          <a:xfrm>
            <a:off x="628650" y="1825625"/>
            <a:ext cx="7886700" cy="1653152"/>
          </a:xfrm>
        </p:spPr>
        <p:txBody>
          <a:bodyPr>
            <a:normAutofit fontScale="92500" lnSpcReduction="20000"/>
          </a:bodyPr>
          <a:lstStyle/>
          <a:p>
            <a:pPr>
              <a:lnSpc>
                <a:spcPct val="110000"/>
              </a:lnSpc>
            </a:pPr>
            <a:r>
              <a:rPr lang="en-US" altLang="zh-TW" dirty="0">
                <a:latin typeface="+mn-lt"/>
              </a:rPr>
              <a:t>a web-based Git repository hosting service.</a:t>
            </a:r>
          </a:p>
          <a:p>
            <a:pPr>
              <a:lnSpc>
                <a:spcPct val="110000"/>
              </a:lnSpc>
            </a:pPr>
            <a:r>
              <a:rPr lang="en-US" altLang="zh-TW" dirty="0">
                <a:latin typeface="+mn-lt"/>
              </a:rPr>
              <a:t>Development of the </a:t>
            </a:r>
            <a:r>
              <a:rPr lang="en-US" altLang="zh-TW" dirty="0" err="1">
                <a:latin typeface="+mn-lt"/>
              </a:rPr>
              <a:t>GitHub</a:t>
            </a:r>
            <a:r>
              <a:rPr lang="en-US" altLang="zh-TW" dirty="0">
                <a:latin typeface="+mn-lt"/>
              </a:rPr>
              <a:t> platform began on 1 October 2007.</a:t>
            </a:r>
            <a:endParaRPr lang="en-US" altLang="zh-TW" baseline="30000" dirty="0">
              <a:latin typeface="+mn-lt"/>
            </a:endParaRPr>
          </a:p>
          <a:p>
            <a:pPr>
              <a:lnSpc>
                <a:spcPct val="110000"/>
              </a:lnSpc>
            </a:pPr>
            <a:r>
              <a:rPr lang="en-US" altLang="zh-TW" dirty="0">
                <a:latin typeface="+mn-lt"/>
              </a:rPr>
              <a:t>The site was launched in April 2008 by Tom Preston-Werner, Chris </a:t>
            </a:r>
            <a:r>
              <a:rPr lang="en-US" altLang="zh-TW" dirty="0" err="1">
                <a:latin typeface="+mn-lt"/>
              </a:rPr>
              <a:t>Wanstrath</a:t>
            </a:r>
            <a:r>
              <a:rPr lang="en-US" altLang="zh-TW" dirty="0">
                <a:latin typeface="+mn-lt"/>
              </a:rPr>
              <a:t>, and PJ </a:t>
            </a:r>
            <a:r>
              <a:rPr lang="en-US" altLang="zh-TW" dirty="0" err="1">
                <a:latin typeface="+mn-lt"/>
              </a:rPr>
              <a:t>Hyett</a:t>
            </a:r>
            <a:r>
              <a:rPr lang="en-US" altLang="zh-TW" dirty="0">
                <a:latin typeface="+mn-lt"/>
              </a:rPr>
              <a:t> after it had been made available for a few months prior as a beta period.</a:t>
            </a:r>
            <a:endParaRPr kumimoji="1" lang="zh-TW" altLang="en-US" dirty="0">
              <a:latin typeface="+mn-lt"/>
            </a:endParaRPr>
          </a:p>
        </p:txBody>
      </p:sp>
      <p:pic>
        <p:nvPicPr>
          <p:cNvPr id="5" name="圖片 4"/>
          <p:cNvPicPr>
            <a:picLocks noChangeAspect="1"/>
          </p:cNvPicPr>
          <p:nvPr/>
        </p:nvPicPr>
        <p:blipFill>
          <a:blip r:embed="rId2"/>
          <a:stretch>
            <a:fillRect/>
          </a:stretch>
        </p:blipFill>
        <p:spPr>
          <a:xfrm>
            <a:off x="5812972" y="333615"/>
            <a:ext cx="2798288" cy="1109666"/>
          </a:xfrm>
          <a:prstGeom prst="rect">
            <a:avLst/>
          </a:prstGeom>
        </p:spPr>
      </p:pic>
      <p:pic>
        <p:nvPicPr>
          <p:cNvPr id="6" name="圖片 5"/>
          <p:cNvPicPr>
            <a:picLocks noChangeAspect="1"/>
          </p:cNvPicPr>
          <p:nvPr/>
        </p:nvPicPr>
        <p:blipFill>
          <a:blip r:embed="rId3"/>
          <a:stretch>
            <a:fillRect/>
          </a:stretch>
        </p:blipFill>
        <p:spPr>
          <a:xfrm>
            <a:off x="2167248" y="3478777"/>
            <a:ext cx="4637314" cy="2883605"/>
          </a:xfrm>
          <a:prstGeom prst="rect">
            <a:avLst/>
          </a:prstGeom>
        </p:spPr>
      </p:pic>
      <p:sp>
        <p:nvSpPr>
          <p:cNvPr id="7" name="矩形 6"/>
          <p:cNvSpPr/>
          <p:nvPr/>
        </p:nvSpPr>
        <p:spPr>
          <a:xfrm>
            <a:off x="3041617" y="6583607"/>
            <a:ext cx="6162718" cy="276999"/>
          </a:xfrm>
          <a:prstGeom prst="rect">
            <a:avLst/>
          </a:prstGeom>
        </p:spPr>
        <p:txBody>
          <a:bodyPr wrap="square" anchor="t">
            <a:spAutoFit/>
          </a:bodyPr>
          <a:lstStyle/>
          <a:p>
            <a:r>
              <a:rPr lang="zh-TW" altLang="en-US" sz="1200" dirty="0">
                <a:solidFill>
                  <a:schemeClr val="bg1"/>
                </a:solidFill>
                <a:ea typeface="新細明體"/>
              </a:rPr>
              <a:t>http://www.howtogeek.com/180167/htg-explains-what-is-github-and-what-do-geeks-use-it-for/</a:t>
            </a:r>
            <a:endParaRPr lang="zh-TW" altLang="en-US" sz="1200">
              <a:solidFill>
                <a:schemeClr val="bg1"/>
              </a:solidFill>
              <a:ea typeface="新細明體"/>
              <a:cs typeface="Calibri"/>
            </a:endParaRPr>
          </a:p>
        </p:txBody>
      </p:sp>
    </p:spTree>
    <p:extLst>
      <p:ext uri="{BB962C8B-B14F-4D97-AF65-F5344CB8AC3E}">
        <p14:creationId xmlns:p14="http://schemas.microsoft.com/office/powerpoint/2010/main" val="134091639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en-US" altLang="zh-TW" dirty="0"/>
              <a:t>Git vs. </a:t>
            </a:r>
            <a:r>
              <a:rPr kumimoji="1" lang="en-US" altLang="zh-TW" dirty="0" err="1"/>
              <a:t>Github</a:t>
            </a:r>
            <a:endParaRPr kumimoji="1" lang="zh-TW" altLang="en-US" dirty="0"/>
          </a:p>
        </p:txBody>
      </p:sp>
      <p:sp>
        <p:nvSpPr>
          <p:cNvPr id="3" name="內容版面配置區 2"/>
          <p:cNvSpPr>
            <a:spLocks noGrp="1"/>
          </p:cNvSpPr>
          <p:nvPr>
            <p:ph idx="1"/>
          </p:nvPr>
        </p:nvSpPr>
        <p:spPr/>
        <p:txBody>
          <a:bodyPr>
            <a:normAutofit/>
          </a:bodyPr>
          <a:lstStyle/>
          <a:p>
            <a:pPr>
              <a:lnSpc>
                <a:spcPct val="100000"/>
              </a:lnSpc>
            </a:pPr>
            <a:r>
              <a:rPr lang="en-US" altLang="zh-TW" dirty="0" err="1">
                <a:solidFill>
                  <a:schemeClr val="accent1"/>
                </a:solidFill>
                <a:latin typeface="+mn-lt"/>
              </a:rPr>
              <a:t>Git</a:t>
            </a:r>
            <a:r>
              <a:rPr lang="en-US" altLang="zh-TW" dirty="0">
                <a:latin typeface="+mn-lt"/>
              </a:rPr>
              <a:t> is a revision control system, a tool to manage your source code history. think of it as a series of snapshots (commits) of your code. You see a path of these snapshots, in which order they where created. You can make branches to experiment and come back to snapshots you took.</a:t>
            </a:r>
          </a:p>
          <a:p>
            <a:pPr>
              <a:lnSpc>
                <a:spcPct val="100000"/>
              </a:lnSpc>
            </a:pPr>
            <a:r>
              <a:rPr lang="en-US" altLang="zh-TW" dirty="0" err="1">
                <a:solidFill>
                  <a:schemeClr val="accent1"/>
                </a:solidFill>
                <a:latin typeface="+mn-lt"/>
              </a:rPr>
              <a:t>GitHub</a:t>
            </a:r>
            <a:r>
              <a:rPr lang="en-US" altLang="zh-TW" dirty="0">
                <a:latin typeface="+mn-lt"/>
              </a:rPr>
              <a:t> is a hosting service for </a:t>
            </a:r>
            <a:r>
              <a:rPr lang="en-US" altLang="zh-TW" dirty="0" err="1">
                <a:latin typeface="+mn-lt"/>
              </a:rPr>
              <a:t>Git</a:t>
            </a:r>
            <a:r>
              <a:rPr lang="en-US" altLang="zh-TW" dirty="0">
                <a:latin typeface="+mn-lt"/>
              </a:rPr>
              <a:t> repositories. So, it is a web-page on which you can publish your </a:t>
            </a:r>
            <a:r>
              <a:rPr lang="en-US" altLang="zh-TW" dirty="0" err="1">
                <a:latin typeface="+mn-lt"/>
              </a:rPr>
              <a:t>Git</a:t>
            </a:r>
            <a:r>
              <a:rPr lang="en-US" altLang="zh-TW" dirty="0">
                <a:latin typeface="+mn-lt"/>
              </a:rPr>
              <a:t> repositories and collaborate with other people.</a:t>
            </a:r>
            <a:endParaRPr kumimoji="1" lang="zh-TW" altLang="en-US" dirty="0">
              <a:latin typeface="+mn-lt"/>
            </a:endParaRPr>
          </a:p>
        </p:txBody>
      </p:sp>
      <p:sp>
        <p:nvSpPr>
          <p:cNvPr id="4" name="矩形 3"/>
          <p:cNvSpPr/>
          <p:nvPr/>
        </p:nvSpPr>
        <p:spPr>
          <a:xfrm>
            <a:off x="3385808" y="6428628"/>
            <a:ext cx="5877137" cy="461665"/>
          </a:xfrm>
          <a:prstGeom prst="rect">
            <a:avLst/>
          </a:prstGeom>
        </p:spPr>
        <p:txBody>
          <a:bodyPr wrap="square" anchor="t">
            <a:spAutoFit/>
          </a:bodyPr>
          <a:lstStyle/>
          <a:p>
            <a:r>
              <a:rPr lang="en-US" altLang="zh-TW" sz="1200" dirty="0">
                <a:solidFill>
                  <a:schemeClr val="bg1"/>
                </a:solidFill>
                <a:ea typeface="新細明體"/>
              </a:rPr>
              <a:t>http://stackoverflow.com/questions/13321556/difference-between-git-and-github</a:t>
            </a:r>
            <a:endParaRPr lang="en-US" altLang="zh-TW" sz="1200">
              <a:solidFill>
                <a:schemeClr val="bg1"/>
              </a:solidFill>
              <a:ea typeface="新細明體"/>
              <a:cs typeface="Calibri"/>
            </a:endParaRPr>
          </a:p>
          <a:p>
            <a:r>
              <a:rPr lang="zh-TW" altLang="en-US" sz="1200" dirty="0">
                <a:solidFill>
                  <a:schemeClr val="bg1"/>
                </a:solidFill>
                <a:ea typeface="新細明體"/>
              </a:rPr>
              <a:t>http://stackoverflow.com/questions/11816424/understanding-the-basics-of-git-and-github</a:t>
            </a:r>
            <a:endParaRPr lang="zh-TW" altLang="en-US" sz="1200" dirty="0">
              <a:solidFill>
                <a:schemeClr val="bg1"/>
              </a:solidFill>
              <a:ea typeface="新細明體"/>
              <a:cs typeface="Calibri"/>
            </a:endParaRPr>
          </a:p>
        </p:txBody>
      </p:sp>
    </p:spTree>
    <p:extLst>
      <p:ext uri="{BB962C8B-B14F-4D97-AF65-F5344CB8AC3E}">
        <p14:creationId xmlns:p14="http://schemas.microsoft.com/office/powerpoint/2010/main" val="108840872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p:cNvPicPr>
            <a:picLocks noChangeAspect="1"/>
          </p:cNvPicPr>
          <p:nvPr/>
        </p:nvPicPr>
        <p:blipFill>
          <a:blip r:embed="rId2"/>
          <a:stretch>
            <a:fillRect/>
          </a:stretch>
        </p:blipFill>
        <p:spPr>
          <a:xfrm>
            <a:off x="765810" y="452954"/>
            <a:ext cx="7612380" cy="5718178"/>
          </a:xfrm>
          <a:prstGeom prst="rect">
            <a:avLst/>
          </a:prstGeom>
        </p:spPr>
      </p:pic>
    </p:spTree>
    <p:extLst>
      <p:ext uri="{BB962C8B-B14F-4D97-AF65-F5344CB8AC3E}">
        <p14:creationId xmlns:p14="http://schemas.microsoft.com/office/powerpoint/2010/main" val="164611787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a:picLocks noChangeAspect="1"/>
          </p:cNvPicPr>
          <p:nvPr/>
        </p:nvPicPr>
        <p:blipFill>
          <a:blip r:embed="rId2"/>
          <a:stretch>
            <a:fillRect/>
          </a:stretch>
        </p:blipFill>
        <p:spPr>
          <a:xfrm>
            <a:off x="0" y="567487"/>
            <a:ext cx="9144000" cy="5723025"/>
          </a:xfrm>
          <a:prstGeom prst="rect">
            <a:avLst/>
          </a:prstGeom>
        </p:spPr>
      </p:pic>
    </p:spTree>
    <p:extLst>
      <p:ext uri="{BB962C8B-B14F-4D97-AF65-F5344CB8AC3E}">
        <p14:creationId xmlns:p14="http://schemas.microsoft.com/office/powerpoint/2010/main" val="27126721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628650" y="365126"/>
            <a:ext cx="7886700" cy="1325563"/>
          </a:xfrm>
        </p:spPr>
        <p:txBody>
          <a:bodyPr>
            <a:noAutofit/>
          </a:bodyPr>
          <a:lstStyle/>
          <a:p>
            <a:r>
              <a:rPr lang="en-US" altLang="zh-TW" dirty="0"/>
              <a:t>Adding an existing project to GitHub using the command line</a:t>
            </a:r>
            <a:endParaRPr kumimoji="1" lang="zh-TW" altLang="en-US" dirty="0"/>
          </a:p>
        </p:txBody>
      </p:sp>
      <p:sp>
        <p:nvSpPr>
          <p:cNvPr id="3" name="內容版面配置區 2"/>
          <p:cNvSpPr>
            <a:spLocks noGrp="1"/>
          </p:cNvSpPr>
          <p:nvPr>
            <p:ph idx="1"/>
          </p:nvPr>
        </p:nvSpPr>
        <p:spPr/>
        <p:txBody>
          <a:bodyPr>
            <a:normAutofit/>
          </a:bodyPr>
          <a:lstStyle/>
          <a:p>
            <a:pPr>
              <a:lnSpc>
                <a:spcPct val="100000"/>
              </a:lnSpc>
            </a:pPr>
            <a:r>
              <a:rPr lang="en-US" altLang="zh-TW" dirty="0">
                <a:latin typeface="+mn-lt"/>
              </a:rPr>
              <a:t>creates a new remote called </a:t>
            </a:r>
            <a:r>
              <a:rPr lang="en-US" altLang="zh-TW" i="1" dirty="0">
                <a:latin typeface="+mn-lt"/>
              </a:rPr>
              <a:t>origin</a:t>
            </a:r>
            <a:r>
              <a:rPr lang="en-US" altLang="zh-TW" dirty="0">
                <a:latin typeface="+mn-lt"/>
              </a:rPr>
              <a:t> located at </a:t>
            </a:r>
            <a:r>
              <a:rPr lang="en-US" altLang="zh-TW" dirty="0" err="1">
                <a:latin typeface="+mn-lt"/>
              </a:rPr>
              <a:t>git@github.com:peter</a:t>
            </a:r>
            <a:r>
              <a:rPr lang="en-US" altLang="zh-TW" dirty="0">
                <a:latin typeface="+mn-lt"/>
              </a:rPr>
              <a:t>/</a:t>
            </a:r>
            <a:r>
              <a:rPr lang="en-US" altLang="zh-TW" dirty="0" err="1">
                <a:latin typeface="+mn-lt"/>
              </a:rPr>
              <a:t>first_app.git</a:t>
            </a:r>
            <a:endParaRPr lang="en-US" altLang="zh-TW" dirty="0">
              <a:latin typeface="+mn-lt"/>
            </a:endParaRPr>
          </a:p>
          <a:p>
            <a:pPr marL="457200" lvl="1" indent="0">
              <a:lnSpc>
                <a:spcPct val="100000"/>
              </a:lnSpc>
              <a:buNone/>
            </a:pPr>
            <a:r>
              <a:rPr lang="en-US" altLang="zh-TW" dirty="0" err="1">
                <a:solidFill>
                  <a:schemeClr val="tx1">
                    <a:lumMod val="75000"/>
                    <a:lumOff val="25000"/>
                  </a:schemeClr>
                </a:solidFill>
                <a:latin typeface="Courier" charset="0"/>
                <a:ea typeface="Courier" charset="0"/>
                <a:cs typeface="Courier" charset="0"/>
              </a:rPr>
              <a:t>git</a:t>
            </a:r>
            <a:r>
              <a:rPr lang="en-US" altLang="zh-TW" dirty="0">
                <a:solidFill>
                  <a:schemeClr val="tx1">
                    <a:lumMod val="75000"/>
                    <a:lumOff val="25000"/>
                  </a:schemeClr>
                </a:solidFill>
                <a:latin typeface="Courier" charset="0"/>
                <a:ea typeface="Courier" charset="0"/>
                <a:cs typeface="Courier" charset="0"/>
              </a:rPr>
              <a:t> remote add origin </a:t>
            </a:r>
            <a:r>
              <a:rPr lang="en-US" altLang="zh-TW" dirty="0" err="1">
                <a:solidFill>
                  <a:schemeClr val="tx1">
                    <a:lumMod val="75000"/>
                    <a:lumOff val="25000"/>
                  </a:schemeClr>
                </a:solidFill>
                <a:latin typeface="Courier" charset="0"/>
                <a:ea typeface="Courier" charset="0"/>
                <a:cs typeface="Courier" charset="0"/>
              </a:rPr>
              <a:t>git@github.com:warnname</a:t>
            </a:r>
            <a:r>
              <a:rPr lang="en-US" altLang="zh-TW" dirty="0">
                <a:solidFill>
                  <a:schemeClr val="tx1">
                    <a:lumMod val="75000"/>
                    <a:lumOff val="25000"/>
                  </a:schemeClr>
                </a:solidFill>
                <a:latin typeface="Courier" charset="0"/>
                <a:ea typeface="Courier" charset="0"/>
                <a:cs typeface="Courier" charset="0"/>
              </a:rPr>
              <a:t>/1052dataScience.git</a:t>
            </a:r>
          </a:p>
        </p:txBody>
      </p:sp>
    </p:spTree>
    <p:extLst>
      <p:ext uri="{BB962C8B-B14F-4D97-AF65-F5344CB8AC3E}">
        <p14:creationId xmlns:p14="http://schemas.microsoft.com/office/powerpoint/2010/main" val="67127299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Autofit/>
          </a:bodyPr>
          <a:lstStyle/>
          <a:p>
            <a:r>
              <a:rPr lang="en-US" altLang="zh-TW" dirty="0"/>
              <a:t>Adding an existing project to GitHub using the command line</a:t>
            </a:r>
            <a:endParaRPr kumimoji="1" lang="zh-TW" altLang="en-US" dirty="0"/>
          </a:p>
        </p:txBody>
      </p:sp>
      <p:sp>
        <p:nvSpPr>
          <p:cNvPr id="3" name="內容版面配置區 2"/>
          <p:cNvSpPr>
            <a:spLocks noGrp="1"/>
          </p:cNvSpPr>
          <p:nvPr>
            <p:ph idx="1"/>
          </p:nvPr>
        </p:nvSpPr>
        <p:spPr/>
        <p:txBody>
          <a:bodyPr>
            <a:normAutofit/>
          </a:bodyPr>
          <a:lstStyle/>
          <a:p>
            <a:pPr>
              <a:lnSpc>
                <a:spcPct val="100000"/>
              </a:lnSpc>
            </a:pPr>
            <a:r>
              <a:rPr lang="en-US" altLang="zh-TW" dirty="0">
                <a:latin typeface="+mn-lt"/>
              </a:rPr>
              <a:t>push the commits in the local branch named </a:t>
            </a:r>
            <a:r>
              <a:rPr lang="en-US" altLang="zh-TW" i="1" dirty="0">
                <a:latin typeface="+mn-lt"/>
              </a:rPr>
              <a:t>master</a:t>
            </a:r>
            <a:r>
              <a:rPr lang="en-US" altLang="zh-TW" dirty="0">
                <a:latin typeface="+mn-lt"/>
              </a:rPr>
              <a:t> to the remote named </a:t>
            </a:r>
            <a:r>
              <a:rPr lang="en-US" altLang="zh-TW" i="1" dirty="0">
                <a:latin typeface="+mn-lt"/>
              </a:rPr>
              <a:t>origin</a:t>
            </a:r>
          </a:p>
          <a:p>
            <a:pPr marL="457200" lvl="1" indent="0">
              <a:lnSpc>
                <a:spcPct val="100000"/>
              </a:lnSpc>
              <a:buNone/>
            </a:pPr>
            <a:r>
              <a:rPr lang="en-US" altLang="zh-TW" dirty="0" err="1">
                <a:solidFill>
                  <a:schemeClr val="tx1">
                    <a:lumMod val="75000"/>
                    <a:lumOff val="25000"/>
                  </a:schemeClr>
                </a:solidFill>
                <a:latin typeface="Courier" charset="0"/>
                <a:ea typeface="Courier" charset="0"/>
                <a:cs typeface="Courier" charset="0"/>
              </a:rPr>
              <a:t>git</a:t>
            </a:r>
            <a:r>
              <a:rPr lang="en-US" altLang="zh-TW" dirty="0">
                <a:solidFill>
                  <a:schemeClr val="tx1">
                    <a:lumMod val="75000"/>
                    <a:lumOff val="25000"/>
                  </a:schemeClr>
                </a:solidFill>
                <a:latin typeface="Courier" charset="0"/>
                <a:ea typeface="Courier" charset="0"/>
                <a:cs typeface="Courier" charset="0"/>
              </a:rPr>
              <a:t> push origin master</a:t>
            </a:r>
          </a:p>
          <a:p>
            <a:pPr marL="1314450" lvl="3" indent="0">
              <a:lnSpc>
                <a:spcPct val="100000"/>
              </a:lnSpc>
              <a:buNone/>
            </a:pPr>
            <a:r>
              <a:rPr lang="en-US" altLang="zh-TW" dirty="0">
                <a:solidFill>
                  <a:schemeClr val="tx1">
                    <a:lumMod val="75000"/>
                    <a:lumOff val="25000"/>
                  </a:schemeClr>
                </a:solidFill>
              </a:rPr>
              <a:t>Permission denied (</a:t>
            </a:r>
            <a:r>
              <a:rPr lang="en-US" altLang="zh-TW" dirty="0" err="1">
                <a:solidFill>
                  <a:schemeClr val="tx1">
                    <a:lumMod val="75000"/>
                    <a:lumOff val="25000"/>
                  </a:schemeClr>
                </a:solidFill>
              </a:rPr>
              <a:t>publickey</a:t>
            </a:r>
            <a:r>
              <a:rPr lang="en-US" altLang="zh-TW" dirty="0">
                <a:solidFill>
                  <a:schemeClr val="tx1">
                    <a:lumMod val="75000"/>
                    <a:lumOff val="25000"/>
                  </a:schemeClr>
                </a:solidFill>
              </a:rPr>
              <a:t>).</a:t>
            </a:r>
          </a:p>
          <a:p>
            <a:pPr marL="1314450" lvl="3" indent="0">
              <a:lnSpc>
                <a:spcPct val="100000"/>
              </a:lnSpc>
              <a:buNone/>
            </a:pPr>
            <a:r>
              <a:rPr lang="en-US" altLang="zh-TW" dirty="0">
                <a:solidFill>
                  <a:schemeClr val="tx1">
                    <a:lumMod val="75000"/>
                    <a:lumOff val="25000"/>
                  </a:schemeClr>
                </a:solidFill>
              </a:rPr>
              <a:t>fatal: Could not read from remote repository.</a:t>
            </a:r>
          </a:p>
          <a:p>
            <a:pPr marL="1314450" lvl="3" indent="0">
              <a:lnSpc>
                <a:spcPct val="100000"/>
              </a:lnSpc>
              <a:buNone/>
            </a:pPr>
            <a:r>
              <a:rPr lang="en-US" altLang="zh-TW" dirty="0">
                <a:solidFill>
                  <a:schemeClr val="tx1">
                    <a:lumMod val="75000"/>
                    <a:lumOff val="25000"/>
                  </a:schemeClr>
                </a:solidFill>
              </a:rPr>
              <a:t>Please make sure you have the correct access rights and the repository exists.</a:t>
            </a:r>
          </a:p>
        </p:txBody>
      </p:sp>
    </p:spTree>
    <p:extLst>
      <p:ext uri="{BB962C8B-B14F-4D97-AF65-F5344CB8AC3E}">
        <p14:creationId xmlns:p14="http://schemas.microsoft.com/office/powerpoint/2010/main" val="67843166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en-US" altLang="zh-TW" dirty="0"/>
              <a:t>Commends</a:t>
            </a:r>
            <a:endParaRPr kumimoji="1" lang="zh-TW" altLang="en-US" dirty="0"/>
          </a:p>
        </p:txBody>
      </p:sp>
      <p:sp>
        <p:nvSpPr>
          <p:cNvPr id="3" name="內容版面配置區 2"/>
          <p:cNvSpPr>
            <a:spLocks noGrp="1"/>
          </p:cNvSpPr>
          <p:nvPr>
            <p:ph idx="1"/>
          </p:nvPr>
        </p:nvSpPr>
        <p:spPr/>
        <p:txBody>
          <a:bodyPr>
            <a:normAutofit/>
          </a:bodyPr>
          <a:lstStyle/>
          <a:p>
            <a:pPr>
              <a:lnSpc>
                <a:spcPct val="100000"/>
              </a:lnSpc>
            </a:pPr>
            <a:r>
              <a:rPr lang="en-US" altLang="zh-TW" sz="2000" dirty="0" err="1">
                <a:latin typeface="Courier" charset="0"/>
                <a:ea typeface="Courier" charset="0"/>
                <a:cs typeface="Courier" charset="0"/>
              </a:rPr>
              <a:t>git</a:t>
            </a:r>
            <a:r>
              <a:rPr lang="en-US" altLang="zh-TW" sz="2000" dirty="0">
                <a:latin typeface="Courier" charset="0"/>
                <a:ea typeface="Courier" charset="0"/>
                <a:cs typeface="Courier" charset="0"/>
              </a:rPr>
              <a:t> remote add origin https://</a:t>
            </a:r>
            <a:r>
              <a:rPr lang="en-US" altLang="zh-TW" sz="2000" dirty="0" err="1">
                <a:latin typeface="Courier" charset="0"/>
                <a:ea typeface="Courier" charset="0"/>
                <a:cs typeface="Courier" charset="0"/>
              </a:rPr>
              <a:t>github.com</a:t>
            </a:r>
            <a:r>
              <a:rPr lang="en-US" altLang="zh-TW" sz="2000" dirty="0">
                <a:latin typeface="Courier" charset="0"/>
                <a:ea typeface="Courier" charset="0"/>
                <a:cs typeface="Courier" charset="0"/>
              </a:rPr>
              <a:t>/</a:t>
            </a:r>
            <a:r>
              <a:rPr lang="en-US" altLang="zh-TW" sz="2000" dirty="0" err="1">
                <a:latin typeface="Courier" charset="0"/>
                <a:ea typeface="Courier" charset="0"/>
                <a:cs typeface="Courier" charset="0"/>
              </a:rPr>
              <a:t>warnname</a:t>
            </a:r>
            <a:r>
              <a:rPr lang="en-US" altLang="zh-TW" sz="2000" dirty="0">
                <a:latin typeface="Courier" charset="0"/>
                <a:ea typeface="Courier" charset="0"/>
                <a:cs typeface="Courier" charset="0"/>
              </a:rPr>
              <a:t>/1052DataScience.git</a:t>
            </a:r>
          </a:p>
          <a:p>
            <a:r>
              <a:rPr lang="en-US" altLang="zh-TW" sz="2000" dirty="0" err="1">
                <a:latin typeface="Courier" charset="0"/>
                <a:ea typeface="Courier" charset="0"/>
                <a:cs typeface="Courier" charset="0"/>
              </a:rPr>
              <a:t>git</a:t>
            </a:r>
            <a:r>
              <a:rPr lang="en-US" altLang="zh-TW" sz="2000" dirty="0">
                <a:latin typeface="Courier" charset="0"/>
                <a:ea typeface="Courier" charset="0"/>
                <a:cs typeface="Courier" charset="0"/>
              </a:rPr>
              <a:t> </a:t>
            </a:r>
            <a:r>
              <a:rPr lang="en-US" altLang="zh-TW" sz="2000" dirty="0" err="1">
                <a:latin typeface="Courier" charset="0"/>
                <a:ea typeface="Courier" charset="0"/>
                <a:cs typeface="Courier" charset="0"/>
              </a:rPr>
              <a:t>config</a:t>
            </a:r>
            <a:r>
              <a:rPr lang="en-US" altLang="zh-TW" sz="2000" dirty="0">
                <a:latin typeface="Courier" charset="0"/>
                <a:ea typeface="Courier" charset="0"/>
                <a:cs typeface="Courier" charset="0"/>
              </a:rPr>
              <a:t> </a:t>
            </a:r>
            <a:r>
              <a:rPr lang="en-US" altLang="zh-TW" sz="2000" dirty="0" err="1">
                <a:latin typeface="Courier" charset="0"/>
                <a:ea typeface="Courier" charset="0"/>
                <a:cs typeface="Courier" charset="0"/>
              </a:rPr>
              <a:t>remote.origin.url</a:t>
            </a:r>
            <a:r>
              <a:rPr lang="en-US" altLang="zh-TW" sz="2000" dirty="0">
                <a:latin typeface="Courier" charset="0"/>
                <a:ea typeface="Courier" charset="0"/>
                <a:cs typeface="Courier" charset="0"/>
              </a:rPr>
              <a:t> </a:t>
            </a:r>
            <a:r>
              <a:rPr lang="en-US" altLang="zh-TW" sz="2000" dirty="0" err="1">
                <a:latin typeface="Courier" charset="0"/>
                <a:ea typeface="Courier" charset="0"/>
                <a:cs typeface="Courier" charset="0"/>
              </a:rPr>
              <a:t>git@github.com:warnname</a:t>
            </a:r>
            <a:r>
              <a:rPr lang="en-US" altLang="zh-TW" sz="2000" dirty="0">
                <a:latin typeface="Courier" charset="0"/>
                <a:ea typeface="Courier" charset="0"/>
                <a:cs typeface="Courier" charset="0"/>
              </a:rPr>
              <a:t>/1052DataScience.git</a:t>
            </a:r>
          </a:p>
          <a:p>
            <a:r>
              <a:rPr lang="en-US" altLang="zh-TW" sz="2000" dirty="0" err="1">
                <a:latin typeface="Courier" charset="0"/>
                <a:ea typeface="Courier" charset="0"/>
                <a:cs typeface="Courier" charset="0"/>
              </a:rPr>
              <a:t>git</a:t>
            </a:r>
            <a:r>
              <a:rPr lang="en-US" altLang="zh-TW" sz="2000" dirty="0">
                <a:latin typeface="Courier" charset="0"/>
                <a:ea typeface="Courier" charset="0"/>
                <a:cs typeface="Courier" charset="0"/>
              </a:rPr>
              <a:t> pull origin master</a:t>
            </a:r>
          </a:p>
          <a:p>
            <a:pPr lvl="1"/>
            <a:r>
              <a:rPr lang="en-US" altLang="zh-TW" sz="1600" dirty="0" err="1">
                <a:solidFill>
                  <a:schemeClr val="tx1">
                    <a:lumMod val="75000"/>
                    <a:lumOff val="25000"/>
                  </a:schemeClr>
                </a:solidFill>
                <a:latin typeface="Courier" charset="0"/>
                <a:ea typeface="Courier" charset="0"/>
                <a:cs typeface="Courier" charset="0"/>
              </a:rPr>
              <a:t>git</a:t>
            </a:r>
            <a:r>
              <a:rPr lang="en-US" altLang="zh-TW" sz="1600" dirty="0">
                <a:solidFill>
                  <a:schemeClr val="tx1">
                    <a:lumMod val="75000"/>
                    <a:lumOff val="25000"/>
                  </a:schemeClr>
                </a:solidFill>
                <a:latin typeface="Courier" charset="0"/>
                <a:ea typeface="Courier" charset="0"/>
                <a:cs typeface="Courier" charset="0"/>
              </a:rPr>
              <a:t> pull --allow-unrelated-histories origin master</a:t>
            </a:r>
          </a:p>
          <a:p>
            <a:r>
              <a:rPr lang="en-US" altLang="zh-TW" sz="2000" dirty="0" err="1">
                <a:latin typeface="Courier" charset="0"/>
                <a:ea typeface="Courier" charset="0"/>
                <a:cs typeface="Courier" charset="0"/>
              </a:rPr>
              <a:t>git</a:t>
            </a:r>
            <a:r>
              <a:rPr lang="en-US" altLang="zh-TW" sz="2000" dirty="0">
                <a:latin typeface="Courier" charset="0"/>
                <a:ea typeface="Courier" charset="0"/>
                <a:cs typeface="Courier" charset="0"/>
              </a:rPr>
              <a:t> push origin master</a:t>
            </a:r>
          </a:p>
        </p:txBody>
      </p:sp>
    </p:spTree>
    <p:extLst>
      <p:ext uri="{BB962C8B-B14F-4D97-AF65-F5344CB8AC3E}">
        <p14:creationId xmlns:p14="http://schemas.microsoft.com/office/powerpoint/2010/main" val="8021588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lIns="90000">
            <a:noAutofit/>
          </a:bodyPr>
          <a:lstStyle/>
          <a:p>
            <a:r>
              <a:rPr lang="en-US" altLang="zh-TW" dirty="0"/>
              <a:t>Starting a git project using the command line</a:t>
            </a:r>
            <a:endParaRPr kumimoji="1" lang="zh-TW" altLang="en-US" cap="small" dirty="0"/>
          </a:p>
        </p:txBody>
      </p:sp>
      <p:sp>
        <p:nvSpPr>
          <p:cNvPr id="3" name="內容版面配置區 2"/>
          <p:cNvSpPr>
            <a:spLocks noGrp="1"/>
          </p:cNvSpPr>
          <p:nvPr>
            <p:ph idx="1"/>
          </p:nvPr>
        </p:nvSpPr>
        <p:spPr/>
        <p:txBody>
          <a:bodyPr>
            <a:normAutofit/>
          </a:bodyPr>
          <a:lstStyle/>
          <a:p>
            <a:pPr>
              <a:lnSpc>
                <a:spcPct val="100000"/>
              </a:lnSpc>
            </a:pPr>
            <a:r>
              <a:rPr kumimoji="1" lang="en-US" altLang="zh-TW" dirty="0"/>
              <a:t>Create folder</a:t>
            </a:r>
          </a:p>
          <a:p>
            <a:pPr lvl="1">
              <a:lnSpc>
                <a:spcPct val="100000"/>
              </a:lnSpc>
            </a:pPr>
            <a:r>
              <a:rPr kumimoji="1" lang="en-US" altLang="zh-TW" dirty="0">
                <a:solidFill>
                  <a:schemeClr val="tx1">
                    <a:lumMod val="75000"/>
                    <a:lumOff val="25000"/>
                  </a:schemeClr>
                </a:solidFill>
              </a:rPr>
              <a:t>Homework1</a:t>
            </a:r>
          </a:p>
          <a:p>
            <a:pPr lvl="2">
              <a:lnSpc>
                <a:spcPct val="100000"/>
              </a:lnSpc>
            </a:pPr>
            <a:r>
              <a:rPr kumimoji="1" lang="en-US" altLang="zh-TW" dirty="0">
                <a:solidFill>
                  <a:schemeClr val="tx1">
                    <a:lumMod val="75000"/>
                    <a:lumOff val="25000"/>
                  </a:schemeClr>
                </a:solidFill>
              </a:rPr>
              <a:t>Data</a:t>
            </a:r>
          </a:p>
          <a:p>
            <a:pPr lvl="2">
              <a:lnSpc>
                <a:spcPct val="100000"/>
              </a:lnSpc>
            </a:pPr>
            <a:r>
              <a:rPr kumimoji="1" lang="en-US" altLang="zh-TW" dirty="0">
                <a:solidFill>
                  <a:schemeClr val="tx1">
                    <a:lumMod val="75000"/>
                    <a:lumOff val="25000"/>
                  </a:schemeClr>
                </a:solidFill>
              </a:rPr>
              <a:t>Scripts</a:t>
            </a:r>
          </a:p>
          <a:p>
            <a:pPr lvl="2">
              <a:lnSpc>
                <a:spcPct val="100000"/>
              </a:lnSpc>
            </a:pPr>
            <a:r>
              <a:rPr kumimoji="1" lang="en-US" altLang="zh-TW" dirty="0">
                <a:solidFill>
                  <a:schemeClr val="tx1">
                    <a:lumMod val="75000"/>
                    <a:lumOff val="25000"/>
                  </a:schemeClr>
                </a:solidFill>
              </a:rPr>
              <a:t>Derived</a:t>
            </a:r>
          </a:p>
          <a:p>
            <a:pPr lvl="2">
              <a:lnSpc>
                <a:spcPct val="100000"/>
              </a:lnSpc>
            </a:pPr>
            <a:r>
              <a:rPr kumimoji="1" lang="en-US" altLang="zh-TW" dirty="0">
                <a:solidFill>
                  <a:schemeClr val="tx1">
                    <a:lumMod val="75000"/>
                    <a:lumOff val="25000"/>
                  </a:schemeClr>
                </a:solidFill>
              </a:rPr>
              <a:t>Results</a:t>
            </a:r>
          </a:p>
          <a:p>
            <a:pPr>
              <a:lnSpc>
                <a:spcPct val="100000"/>
              </a:lnSpc>
            </a:pPr>
            <a:r>
              <a:rPr kumimoji="1" lang="en-US" altLang="zh-TW" dirty="0" err="1">
                <a:latin typeface="Courier" charset="0"/>
                <a:ea typeface="Courier" charset="0"/>
                <a:cs typeface="Courier" charset="0"/>
              </a:rPr>
              <a:t>git</a:t>
            </a:r>
            <a:r>
              <a:rPr kumimoji="1" lang="en-US" altLang="zh-TW" dirty="0">
                <a:latin typeface="Courier" charset="0"/>
                <a:ea typeface="Courier" charset="0"/>
                <a:cs typeface="Courier" charset="0"/>
              </a:rPr>
              <a:t> </a:t>
            </a:r>
            <a:r>
              <a:rPr kumimoji="1" lang="en-US" altLang="zh-TW" dirty="0" err="1">
                <a:latin typeface="Courier" charset="0"/>
                <a:ea typeface="Courier" charset="0"/>
                <a:cs typeface="Courier" charset="0"/>
              </a:rPr>
              <a:t>init</a:t>
            </a:r>
            <a:r>
              <a:rPr kumimoji="1" lang="en-US" altLang="zh-TW" dirty="0">
                <a:latin typeface="Courier" charset="0"/>
                <a:ea typeface="Courier" charset="0"/>
                <a:cs typeface="Courier" charset="0"/>
              </a:rPr>
              <a:t> .</a:t>
            </a:r>
          </a:p>
          <a:p>
            <a:pPr>
              <a:lnSpc>
                <a:spcPct val="100000"/>
              </a:lnSpc>
            </a:pPr>
            <a:r>
              <a:rPr lang="en-US" altLang="zh-TW" dirty="0" err="1">
                <a:latin typeface="Courier" charset="0"/>
                <a:ea typeface="Courier" charset="0"/>
                <a:cs typeface="Courier" charset="0"/>
              </a:rPr>
              <a:t>git</a:t>
            </a:r>
            <a:r>
              <a:rPr lang="en-US" altLang="zh-TW" dirty="0">
                <a:latin typeface="Courier" charset="0"/>
                <a:ea typeface="Courier" charset="0"/>
                <a:cs typeface="Courier" charset="0"/>
              </a:rPr>
              <a:t> </a:t>
            </a:r>
            <a:r>
              <a:rPr lang="en-US" altLang="zh-TW" dirty="0" err="1">
                <a:latin typeface="Courier" charset="0"/>
                <a:ea typeface="Courier" charset="0"/>
                <a:cs typeface="Courier" charset="0"/>
              </a:rPr>
              <a:t>config</a:t>
            </a:r>
            <a:r>
              <a:rPr lang="en-US" altLang="zh-TW" dirty="0">
                <a:latin typeface="Courier" charset="0"/>
                <a:ea typeface="Courier" charset="0"/>
                <a:cs typeface="Courier" charset="0"/>
              </a:rPr>
              <a:t> --global </a:t>
            </a:r>
            <a:r>
              <a:rPr lang="en-US" altLang="zh-TW" dirty="0" err="1">
                <a:latin typeface="Courier" charset="0"/>
                <a:ea typeface="Courier" charset="0"/>
                <a:cs typeface="Courier" charset="0"/>
              </a:rPr>
              <a:t>user.name</a:t>
            </a:r>
            <a:r>
              <a:rPr lang="en-US" altLang="zh-TW" dirty="0">
                <a:latin typeface="Courier" charset="0"/>
                <a:ea typeface="Courier" charset="0"/>
                <a:cs typeface="Courier" charset="0"/>
              </a:rPr>
              <a:t> "</a:t>
            </a:r>
            <a:r>
              <a:rPr lang="en-US" altLang="zh-TW" dirty="0" err="1">
                <a:latin typeface="Courier" charset="0"/>
                <a:ea typeface="Courier" charset="0"/>
                <a:cs typeface="Courier" charset="0"/>
              </a:rPr>
              <a:t>jia-ming.chang</a:t>
            </a:r>
            <a:r>
              <a:rPr lang="en-US" altLang="zh-TW" dirty="0">
                <a:latin typeface="Courier" charset="0"/>
                <a:ea typeface="Courier" charset="0"/>
                <a:cs typeface="Courier" charset="0"/>
              </a:rPr>
              <a:t>”</a:t>
            </a:r>
          </a:p>
          <a:p>
            <a:pPr>
              <a:lnSpc>
                <a:spcPct val="100000"/>
              </a:lnSpc>
            </a:pPr>
            <a:r>
              <a:rPr lang="en-US" altLang="zh-TW" dirty="0" err="1">
                <a:latin typeface="Courier" charset="0"/>
                <a:ea typeface="Courier" charset="0"/>
                <a:cs typeface="Courier" charset="0"/>
              </a:rPr>
              <a:t>git</a:t>
            </a:r>
            <a:r>
              <a:rPr lang="en-US" altLang="zh-TW" dirty="0">
                <a:latin typeface="Courier" charset="0"/>
                <a:ea typeface="Courier" charset="0"/>
                <a:cs typeface="Courier" charset="0"/>
              </a:rPr>
              <a:t> </a:t>
            </a:r>
            <a:r>
              <a:rPr lang="en-US" altLang="zh-TW" dirty="0" err="1">
                <a:latin typeface="Courier" charset="0"/>
                <a:ea typeface="Courier" charset="0"/>
                <a:cs typeface="Courier" charset="0"/>
              </a:rPr>
              <a:t>config</a:t>
            </a:r>
            <a:r>
              <a:rPr lang="en-US" altLang="zh-TW" dirty="0">
                <a:latin typeface="Courier" charset="0"/>
                <a:ea typeface="Courier" charset="0"/>
                <a:cs typeface="Courier" charset="0"/>
              </a:rPr>
              <a:t> --global </a:t>
            </a:r>
            <a:r>
              <a:rPr lang="en-US" altLang="zh-TW" dirty="0" err="1">
                <a:latin typeface="Courier" charset="0"/>
                <a:ea typeface="Courier" charset="0"/>
                <a:cs typeface="Courier" charset="0"/>
              </a:rPr>
              <a:t>user.email</a:t>
            </a:r>
            <a:r>
              <a:rPr lang="en-US" altLang="zh-TW" dirty="0">
                <a:latin typeface="Courier" charset="0"/>
                <a:ea typeface="Courier" charset="0"/>
                <a:cs typeface="Courier" charset="0"/>
              </a:rPr>
              <a:t> </a:t>
            </a:r>
            <a:r>
              <a:rPr lang="en-US" altLang="zh-TW" dirty="0" err="1">
                <a:latin typeface="Courier" charset="0"/>
                <a:ea typeface="Courier" charset="0"/>
                <a:cs typeface="Courier" charset="0"/>
              </a:rPr>
              <a:t>chang.jiaming@gmail.com</a:t>
            </a:r>
            <a:endParaRPr kumimoji="1" lang="en-US" altLang="zh-TW" dirty="0">
              <a:latin typeface="Courier" charset="0"/>
              <a:ea typeface="Courier" charset="0"/>
              <a:cs typeface="Courier" charset="0"/>
            </a:endParaRPr>
          </a:p>
          <a:p>
            <a:pPr>
              <a:lnSpc>
                <a:spcPct val="100000"/>
              </a:lnSpc>
            </a:pPr>
            <a:r>
              <a:rPr kumimoji="1" lang="en-US" altLang="zh-TW" dirty="0">
                <a:latin typeface="Courier" charset="0"/>
                <a:ea typeface="Courier" charset="0"/>
                <a:cs typeface="Courier" charset="0"/>
              </a:rPr>
              <a:t>git status</a:t>
            </a:r>
          </a:p>
        </p:txBody>
      </p:sp>
    </p:spTree>
    <p:extLst>
      <p:ext uri="{BB962C8B-B14F-4D97-AF65-F5344CB8AC3E}">
        <p14:creationId xmlns:p14="http://schemas.microsoft.com/office/powerpoint/2010/main" val="7689574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Autofit/>
          </a:bodyPr>
          <a:lstStyle/>
          <a:p>
            <a:r>
              <a:rPr lang="en-US" altLang="zh-TW" dirty="0"/>
              <a:t>Starting a git project using the command line</a:t>
            </a:r>
            <a:endParaRPr kumimoji="1" lang="zh-TW" altLang="en-US" sz="2800" dirty="0"/>
          </a:p>
        </p:txBody>
      </p:sp>
      <p:sp>
        <p:nvSpPr>
          <p:cNvPr id="3" name="內容版面配置區 2"/>
          <p:cNvSpPr>
            <a:spLocks noGrp="1"/>
          </p:cNvSpPr>
          <p:nvPr>
            <p:ph idx="1"/>
          </p:nvPr>
        </p:nvSpPr>
        <p:spPr/>
        <p:txBody>
          <a:bodyPr anchor="t"/>
          <a:lstStyle/>
          <a:p>
            <a:pPr>
              <a:lnSpc>
                <a:spcPct val="100000"/>
              </a:lnSpc>
            </a:pPr>
            <a:r>
              <a:rPr kumimoji="1" lang="en-US" altLang="zh-TW" dirty="0" err="1">
                <a:latin typeface="Courier" charset="0"/>
                <a:ea typeface="Courier" charset="0"/>
                <a:cs typeface="Courier" charset="0"/>
              </a:rPr>
              <a:t>cp</a:t>
            </a:r>
            <a:r>
              <a:rPr kumimoji="1" lang="en-US" altLang="zh-TW" dirty="0">
                <a:latin typeface="Courier" charset="0"/>
                <a:ea typeface="Courier" charset="0"/>
                <a:cs typeface="Courier" charset="0"/>
              </a:rPr>
              <a:t> code03/.</a:t>
            </a:r>
          </a:p>
          <a:p>
            <a:pPr>
              <a:lnSpc>
                <a:spcPct val="100000"/>
              </a:lnSpc>
            </a:pPr>
            <a:r>
              <a:rPr kumimoji="1" lang="en-US" altLang="zh-TW" dirty="0">
                <a:latin typeface="Courier" charset="0"/>
                <a:ea typeface="Courier" charset="0"/>
                <a:cs typeface="Courier" charset="0"/>
              </a:rPr>
              <a:t>touch Derived/</a:t>
            </a:r>
            <a:r>
              <a:rPr kumimoji="1" lang="en-US" altLang="zh-TW" dirty="0" err="1">
                <a:latin typeface="Courier" charset="0"/>
                <a:ea typeface="Courier" charset="0"/>
                <a:cs typeface="Courier" charset="0"/>
              </a:rPr>
              <a:t>tmp</a:t>
            </a:r>
            <a:endParaRPr kumimoji="1" lang="en-US" altLang="zh-TW" dirty="0">
              <a:latin typeface="Courier" charset="0"/>
              <a:ea typeface="Courier" charset="0"/>
              <a:cs typeface="Courier" charset="0"/>
            </a:endParaRPr>
          </a:p>
          <a:p>
            <a:pPr>
              <a:lnSpc>
                <a:spcPct val="100000"/>
              </a:lnSpc>
            </a:pPr>
            <a:r>
              <a:rPr kumimoji="1" lang="en-US" altLang="zh-TW" dirty="0" err="1">
                <a:latin typeface="Courier" charset="0"/>
                <a:ea typeface="Courier" charset="0"/>
                <a:cs typeface="Courier" charset="0"/>
              </a:rPr>
              <a:t>git</a:t>
            </a:r>
            <a:r>
              <a:rPr kumimoji="1" lang="en-US" altLang="zh-TW" dirty="0">
                <a:latin typeface="Courier" charset="0"/>
                <a:ea typeface="Courier" charset="0"/>
                <a:cs typeface="Courier" charset="0"/>
              </a:rPr>
              <a:t> status</a:t>
            </a:r>
          </a:p>
          <a:p>
            <a:pPr>
              <a:lnSpc>
                <a:spcPct val="100000"/>
              </a:lnSpc>
            </a:pPr>
            <a:r>
              <a:rPr lang="en-US" altLang="zh-TW" dirty="0">
                <a:latin typeface="Courier" charset="0"/>
                <a:ea typeface="Courier" charset="0"/>
                <a:cs typeface="Courier" charset="0"/>
              </a:rPr>
              <a:t>vi .</a:t>
            </a:r>
            <a:r>
              <a:rPr lang="en-US" altLang="zh-TW" dirty="0" err="1">
                <a:latin typeface="Courier" charset="0"/>
                <a:ea typeface="Courier" charset="0"/>
                <a:cs typeface="Courier" charset="0"/>
              </a:rPr>
              <a:t>gitignore</a:t>
            </a:r>
            <a:endParaRPr kumimoji="1" lang="en-US" altLang="zh-TW" dirty="0">
              <a:latin typeface="Courier" charset="0"/>
              <a:ea typeface="Courier" charset="0"/>
              <a:cs typeface="Courier" charset="0"/>
            </a:endParaRPr>
          </a:p>
          <a:p>
            <a:pPr>
              <a:lnSpc>
                <a:spcPct val="100000"/>
              </a:lnSpc>
            </a:pPr>
            <a:r>
              <a:rPr kumimoji="1" lang="en-US" altLang="zh-TW" dirty="0" err="1">
                <a:latin typeface="Courier" charset="0"/>
                <a:ea typeface="Courier" charset="0"/>
                <a:cs typeface="Courier" charset="0"/>
              </a:rPr>
              <a:t>git</a:t>
            </a:r>
            <a:r>
              <a:rPr kumimoji="1" lang="en-US" altLang="zh-TW" dirty="0">
                <a:latin typeface="Courier" charset="0"/>
                <a:ea typeface="Courier" charset="0"/>
                <a:cs typeface="Courier" charset="0"/>
              </a:rPr>
              <a:t> status</a:t>
            </a:r>
          </a:p>
          <a:p>
            <a:pPr>
              <a:lnSpc>
                <a:spcPct val="100000"/>
              </a:lnSpc>
            </a:pPr>
            <a:endParaRPr kumimoji="1" lang="en-US" altLang="zh-TW" dirty="0"/>
          </a:p>
          <a:p>
            <a:pPr>
              <a:lnSpc>
                <a:spcPct val="100000"/>
              </a:lnSpc>
            </a:pPr>
            <a:endParaRPr kumimoji="1" lang="en-US" altLang="zh-TW" dirty="0"/>
          </a:p>
          <a:p>
            <a:pPr>
              <a:lnSpc>
                <a:spcPct val="100000"/>
              </a:lnSpc>
            </a:pPr>
            <a:endParaRPr kumimoji="1" lang="zh-TW" altLang="en-US" dirty="0"/>
          </a:p>
        </p:txBody>
      </p:sp>
      <p:sp>
        <p:nvSpPr>
          <p:cNvPr id="4" name="TextBox 5">
            <a:extLst>
              <a:ext uri="{FF2B5EF4-FFF2-40B4-BE49-F238E27FC236}">
                <a16:creationId xmlns:a16="http://schemas.microsoft.com/office/drawing/2014/main" id="{A5EF1E48-8E2E-164E-A24F-9086747FCD9D}"/>
              </a:ext>
            </a:extLst>
          </p:cNvPr>
          <p:cNvSpPr txBox="1"/>
          <p:nvPr/>
        </p:nvSpPr>
        <p:spPr>
          <a:xfrm>
            <a:off x="877807" y="6545328"/>
            <a:ext cx="8266193"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altLang="zh-TW" sz="1200" i="1" dirty="0">
                <a:solidFill>
                  <a:schemeClr val="bg1"/>
                </a:solidFill>
                <a:ea typeface="+mn-lt"/>
                <a:cs typeface="+mn-lt"/>
              </a:rPr>
              <a:t>Practical Data Science with R by</a:t>
            </a:r>
            <a:r>
              <a:rPr lang="en-US" altLang="zh-TW" sz="1200" dirty="0">
                <a:solidFill>
                  <a:schemeClr val="bg1"/>
                </a:solidFill>
                <a:ea typeface="+mn-lt"/>
                <a:cs typeface="+mn-lt"/>
              </a:rPr>
              <a:t> Nina </a:t>
            </a:r>
            <a:r>
              <a:rPr lang="en-US" altLang="zh-TW" sz="1200" dirty="0" err="1">
                <a:solidFill>
                  <a:schemeClr val="bg1"/>
                </a:solidFill>
                <a:ea typeface="+mn-lt"/>
                <a:cs typeface="+mn-lt"/>
              </a:rPr>
              <a:t>Zumel</a:t>
            </a:r>
            <a:r>
              <a:rPr lang="en-US" altLang="zh-TW" sz="1200" dirty="0">
                <a:solidFill>
                  <a:schemeClr val="bg1"/>
                </a:solidFill>
                <a:ea typeface="+mn-lt"/>
                <a:cs typeface="+mn-lt"/>
              </a:rPr>
              <a:t>, John Mount</a:t>
            </a:r>
            <a:endParaRPr lang="zh-TW" sz="1200" dirty="0">
              <a:solidFill>
                <a:schemeClr val="bg1"/>
              </a:solidFill>
              <a:ea typeface="新細明體"/>
              <a:cs typeface="Calibri"/>
            </a:endParaRPr>
          </a:p>
        </p:txBody>
      </p:sp>
    </p:spTree>
    <p:extLst>
      <p:ext uri="{BB962C8B-B14F-4D97-AF65-F5344CB8AC3E}">
        <p14:creationId xmlns:p14="http://schemas.microsoft.com/office/powerpoint/2010/main" val="5437024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p:cNvPicPr>
            <a:picLocks noChangeAspect="1"/>
          </p:cNvPicPr>
          <p:nvPr/>
        </p:nvPicPr>
        <p:blipFill>
          <a:blip r:embed="rId2"/>
          <a:stretch>
            <a:fillRect/>
          </a:stretch>
        </p:blipFill>
        <p:spPr>
          <a:xfrm>
            <a:off x="18413" y="1720849"/>
            <a:ext cx="9081877" cy="3799417"/>
          </a:xfrm>
          <a:prstGeom prst="rect">
            <a:avLst/>
          </a:prstGeom>
        </p:spPr>
      </p:pic>
      <p:sp>
        <p:nvSpPr>
          <p:cNvPr id="7" name="標題 6"/>
          <p:cNvSpPr>
            <a:spLocks noGrp="1"/>
          </p:cNvSpPr>
          <p:nvPr>
            <p:ph type="title"/>
          </p:nvPr>
        </p:nvSpPr>
        <p:spPr/>
        <p:txBody>
          <a:bodyPr/>
          <a:lstStyle/>
          <a:p>
            <a:r>
              <a:rPr lang="en-US" dirty="0" err="1"/>
              <a:t>Supvervised</a:t>
            </a:r>
            <a:endParaRPr lang="en-US" dirty="0"/>
          </a:p>
        </p:txBody>
      </p:sp>
      <p:sp>
        <p:nvSpPr>
          <p:cNvPr id="2" name="矩形 3">
            <a:extLst>
              <a:ext uri="{FF2B5EF4-FFF2-40B4-BE49-F238E27FC236}">
                <a16:creationId xmlns:a16="http://schemas.microsoft.com/office/drawing/2014/main" id="{6DE061A8-10E9-4E67-912F-687E00865164}"/>
              </a:ext>
            </a:extLst>
          </p:cNvPr>
          <p:cNvSpPr/>
          <p:nvPr/>
        </p:nvSpPr>
        <p:spPr>
          <a:xfrm>
            <a:off x="458121" y="6577464"/>
            <a:ext cx="8687357" cy="461665"/>
          </a:xfrm>
          <a:prstGeom prst="rect">
            <a:avLst/>
          </a:prstGeom>
        </p:spPr>
        <p:txBody>
          <a:bodyPr wrap="square" anchor="t">
            <a:spAutoFit/>
          </a:bodyPr>
          <a:lstStyle/>
          <a:p>
            <a:pPr algn="r"/>
            <a:r>
              <a:rPr lang="en-US" sz="1200" dirty="0">
                <a:solidFill>
                  <a:schemeClr val="bg1"/>
                </a:solidFill>
                <a:ea typeface="+mn-lt"/>
                <a:cs typeface="+mn-lt"/>
              </a:rPr>
              <a:t>Figure 1.1, </a:t>
            </a:r>
            <a:r>
              <a:rPr lang="en-US" sz="1200" i="1" dirty="0">
                <a:solidFill>
                  <a:schemeClr val="bg1"/>
                </a:solidFill>
                <a:ea typeface="+mn-lt"/>
                <a:cs typeface="+mn-lt"/>
              </a:rPr>
              <a:t>An Introduction to Statistical Learning with Applications in R</a:t>
            </a:r>
            <a:r>
              <a:rPr lang="en-US" sz="1200" dirty="0">
                <a:solidFill>
                  <a:schemeClr val="bg1"/>
                </a:solidFill>
                <a:ea typeface="+mn-lt"/>
                <a:cs typeface="+mn-lt"/>
              </a:rPr>
              <a:t> by Gareth James, Daniela Witten, Trevor Hastie, Robert </a:t>
            </a:r>
            <a:r>
              <a:rPr lang="en-US" sz="1200" dirty="0" err="1">
                <a:solidFill>
                  <a:schemeClr val="bg1"/>
                </a:solidFill>
                <a:ea typeface="+mn-lt"/>
                <a:cs typeface="+mn-lt"/>
              </a:rPr>
              <a:t>Tibshirani</a:t>
            </a:r>
          </a:p>
          <a:p>
            <a:pPr algn="r"/>
            <a:endParaRPr lang="en-US" altLang="zh-TW" sz="1200" dirty="0">
              <a:solidFill>
                <a:schemeClr val="bg1"/>
              </a:solidFill>
              <a:ea typeface="新細明體"/>
              <a:cs typeface="Calibri"/>
            </a:endParaRPr>
          </a:p>
        </p:txBody>
      </p:sp>
    </p:spTree>
    <p:extLst>
      <p:ext uri="{BB962C8B-B14F-4D97-AF65-F5344CB8AC3E}">
        <p14:creationId xmlns:p14="http://schemas.microsoft.com/office/powerpoint/2010/main" val="1049908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Autofit/>
          </a:bodyPr>
          <a:lstStyle/>
          <a:p>
            <a:r>
              <a:rPr lang="en-US" altLang="zh-TW" sz="3200" dirty="0"/>
              <a:t>Using add/commit pairs to checkpoint work</a:t>
            </a:r>
            <a:endParaRPr kumimoji="1" lang="zh-TW" altLang="en-US" sz="3200" dirty="0"/>
          </a:p>
        </p:txBody>
      </p:sp>
      <p:sp>
        <p:nvSpPr>
          <p:cNvPr id="3" name="內容版面配置區 2"/>
          <p:cNvSpPr>
            <a:spLocks noGrp="1"/>
          </p:cNvSpPr>
          <p:nvPr>
            <p:ph idx="1"/>
          </p:nvPr>
        </p:nvSpPr>
        <p:spPr/>
        <p:txBody>
          <a:bodyPr anchor="t">
            <a:normAutofit/>
          </a:bodyPr>
          <a:lstStyle/>
          <a:p>
            <a:pPr>
              <a:lnSpc>
                <a:spcPct val="100000"/>
              </a:lnSpc>
            </a:pPr>
            <a:r>
              <a:rPr lang="en-US" altLang="zh-TW" dirty="0" err="1">
                <a:latin typeface="Courier" charset="0"/>
                <a:ea typeface="Courier" charset="0"/>
                <a:cs typeface="Courier" charset="0"/>
              </a:rPr>
              <a:t>git</a:t>
            </a:r>
            <a:r>
              <a:rPr lang="en-US" altLang="zh-TW" dirty="0">
                <a:latin typeface="Courier" charset="0"/>
                <a:ea typeface="Courier" charset="0"/>
                <a:cs typeface="Courier" charset="0"/>
              </a:rPr>
              <a:t> add -A .</a:t>
            </a:r>
          </a:p>
          <a:p>
            <a:pPr>
              <a:lnSpc>
                <a:spcPct val="100000"/>
              </a:lnSpc>
            </a:pPr>
            <a:r>
              <a:rPr lang="en-US" altLang="zh-TW" dirty="0" err="1">
                <a:latin typeface="Courier" charset="0"/>
                <a:ea typeface="Courier" charset="0"/>
                <a:cs typeface="Courier" charset="0"/>
              </a:rPr>
              <a:t>git</a:t>
            </a:r>
            <a:r>
              <a:rPr lang="en-US" altLang="zh-TW" dirty="0">
                <a:latin typeface="Courier" charset="0"/>
                <a:ea typeface="Courier" charset="0"/>
                <a:cs typeface="Courier" charset="0"/>
              </a:rPr>
              <a:t> commit -m "include template file for example3”</a:t>
            </a:r>
          </a:p>
          <a:p>
            <a:pPr>
              <a:lnSpc>
                <a:spcPct val="100000"/>
              </a:lnSpc>
            </a:pPr>
            <a:r>
              <a:rPr lang="en-US" altLang="zh-TW" dirty="0">
                <a:latin typeface=""/>
              </a:rPr>
              <a:t>A “wimpy commit” is better than no commit</a:t>
            </a:r>
            <a:endParaRPr lang="zh-TW" altLang="en-US" dirty="0"/>
          </a:p>
        </p:txBody>
      </p:sp>
      <p:sp>
        <p:nvSpPr>
          <p:cNvPr id="4" name="TextBox 3">
            <a:extLst>
              <a:ext uri="{FF2B5EF4-FFF2-40B4-BE49-F238E27FC236}">
                <a16:creationId xmlns:a16="http://schemas.microsoft.com/office/drawing/2014/main" id="{F44B0F80-87C4-4CDB-8555-5CBA773AFEC8}"/>
              </a:ext>
            </a:extLst>
          </p:cNvPr>
          <p:cNvSpPr txBox="1"/>
          <p:nvPr/>
        </p:nvSpPr>
        <p:spPr>
          <a:xfrm>
            <a:off x="477644" y="6490010"/>
            <a:ext cx="8170126"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zh-TW" sz="1200" dirty="0">
              <a:cs typeface="Calibri"/>
            </a:endParaRPr>
          </a:p>
        </p:txBody>
      </p:sp>
      <p:sp>
        <p:nvSpPr>
          <p:cNvPr id="7" name="TextBox 5">
            <a:extLst>
              <a:ext uri="{FF2B5EF4-FFF2-40B4-BE49-F238E27FC236}">
                <a16:creationId xmlns:a16="http://schemas.microsoft.com/office/drawing/2014/main" id="{69A3C8F7-908E-DE4A-9F76-F088BC580FF6}"/>
              </a:ext>
            </a:extLst>
          </p:cNvPr>
          <p:cNvSpPr txBox="1"/>
          <p:nvPr/>
        </p:nvSpPr>
        <p:spPr>
          <a:xfrm>
            <a:off x="877807" y="6540657"/>
            <a:ext cx="8266193"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altLang="zh-TW" sz="1200" i="1" dirty="0">
                <a:solidFill>
                  <a:schemeClr val="bg1"/>
                </a:solidFill>
                <a:ea typeface="+mn-lt"/>
                <a:cs typeface="+mn-lt"/>
              </a:rPr>
              <a:t>Practical Data Science with R by</a:t>
            </a:r>
            <a:r>
              <a:rPr lang="en-US" altLang="zh-TW" sz="1200" dirty="0">
                <a:solidFill>
                  <a:schemeClr val="bg1"/>
                </a:solidFill>
                <a:ea typeface="+mn-lt"/>
                <a:cs typeface="+mn-lt"/>
              </a:rPr>
              <a:t> Nina </a:t>
            </a:r>
            <a:r>
              <a:rPr lang="en-US" altLang="zh-TW" sz="1200" dirty="0" err="1">
                <a:solidFill>
                  <a:schemeClr val="bg1"/>
                </a:solidFill>
                <a:ea typeface="+mn-lt"/>
                <a:cs typeface="+mn-lt"/>
              </a:rPr>
              <a:t>Zumel</a:t>
            </a:r>
            <a:r>
              <a:rPr lang="en-US" altLang="zh-TW" sz="1200" dirty="0">
                <a:solidFill>
                  <a:schemeClr val="bg1"/>
                </a:solidFill>
                <a:ea typeface="+mn-lt"/>
                <a:cs typeface="+mn-lt"/>
              </a:rPr>
              <a:t>, John Mount</a:t>
            </a:r>
            <a:endParaRPr lang="zh-TW" sz="1200" dirty="0">
              <a:solidFill>
                <a:schemeClr val="bg1"/>
              </a:solidFill>
              <a:ea typeface="新細明體"/>
              <a:cs typeface="Calibri"/>
            </a:endParaRPr>
          </a:p>
        </p:txBody>
      </p:sp>
    </p:spTree>
    <p:extLst>
      <p:ext uri="{BB962C8B-B14F-4D97-AF65-F5344CB8AC3E}">
        <p14:creationId xmlns:p14="http://schemas.microsoft.com/office/powerpoint/2010/main" val="933798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Autofit/>
          </a:bodyPr>
          <a:lstStyle/>
          <a:p>
            <a:r>
              <a:rPr lang="en-US" altLang="zh-TW" sz="4000" dirty="0"/>
              <a:t>Finding out who wrote and when</a:t>
            </a:r>
            <a:endParaRPr kumimoji="1" lang="zh-TW" altLang="en-US" sz="4000" dirty="0"/>
          </a:p>
        </p:txBody>
      </p:sp>
      <p:sp>
        <p:nvSpPr>
          <p:cNvPr id="3" name="內容版面配置區 2"/>
          <p:cNvSpPr>
            <a:spLocks noGrp="1"/>
          </p:cNvSpPr>
          <p:nvPr>
            <p:ph idx="1"/>
          </p:nvPr>
        </p:nvSpPr>
        <p:spPr/>
        <p:txBody>
          <a:bodyPr/>
          <a:lstStyle/>
          <a:p>
            <a:pPr>
              <a:lnSpc>
                <a:spcPct val="100000"/>
              </a:lnSpc>
            </a:pPr>
            <a:r>
              <a:rPr lang="en-US" altLang="zh-TW" dirty="0" err="1">
                <a:latin typeface="Courier" charset="0"/>
                <a:ea typeface="Courier" charset="0"/>
                <a:cs typeface="Courier" charset="0"/>
              </a:rPr>
              <a:t>git</a:t>
            </a:r>
            <a:r>
              <a:rPr lang="en-US" altLang="zh-TW" dirty="0">
                <a:latin typeface="Courier" charset="0"/>
                <a:ea typeface="Courier" charset="0"/>
                <a:cs typeface="Courier" charset="0"/>
              </a:rPr>
              <a:t> blame Scripts/week3_2.R</a:t>
            </a:r>
          </a:p>
          <a:p>
            <a:pPr>
              <a:lnSpc>
                <a:spcPct val="100000"/>
              </a:lnSpc>
            </a:pPr>
            <a:r>
              <a:rPr kumimoji="1" lang="en-US" altLang="zh-TW" dirty="0" err="1">
                <a:latin typeface="Courier" charset="0"/>
                <a:ea typeface="Courier" charset="0"/>
                <a:cs typeface="Courier" charset="0"/>
              </a:rPr>
              <a:t>git</a:t>
            </a:r>
            <a:r>
              <a:rPr kumimoji="1" lang="en-US" altLang="zh-TW" dirty="0">
                <a:latin typeface="Courier" charset="0"/>
                <a:ea typeface="Courier" charset="0"/>
                <a:cs typeface="Courier" charset="0"/>
              </a:rPr>
              <a:t> log</a:t>
            </a:r>
          </a:p>
          <a:p>
            <a:pPr>
              <a:lnSpc>
                <a:spcPct val="100000"/>
              </a:lnSpc>
            </a:pPr>
            <a:r>
              <a:rPr lang="en-US" altLang="zh-TW" dirty="0" err="1">
                <a:latin typeface="Courier" charset="0"/>
                <a:ea typeface="Courier" charset="0"/>
                <a:cs typeface="Courier" charset="0"/>
              </a:rPr>
              <a:t>git</a:t>
            </a:r>
            <a:r>
              <a:rPr lang="en-US" altLang="zh-TW" dirty="0">
                <a:latin typeface="Courier" charset="0"/>
                <a:ea typeface="Courier" charset="0"/>
                <a:cs typeface="Courier" charset="0"/>
              </a:rPr>
              <a:t> log --graph --name-status</a:t>
            </a:r>
            <a:endParaRPr kumimoji="1" lang="zh-TW" altLang="en-US" dirty="0">
              <a:latin typeface="Courier" charset="0"/>
              <a:ea typeface="Courier" charset="0"/>
              <a:cs typeface="Courier" charset="0"/>
            </a:endParaRPr>
          </a:p>
        </p:txBody>
      </p:sp>
      <p:sp>
        <p:nvSpPr>
          <p:cNvPr id="4" name="TextBox 5">
            <a:extLst>
              <a:ext uri="{FF2B5EF4-FFF2-40B4-BE49-F238E27FC236}">
                <a16:creationId xmlns:a16="http://schemas.microsoft.com/office/drawing/2014/main" id="{CD693112-1D2C-3B4F-8F92-153D21C2884B}"/>
              </a:ext>
            </a:extLst>
          </p:cNvPr>
          <p:cNvSpPr txBox="1"/>
          <p:nvPr/>
        </p:nvSpPr>
        <p:spPr>
          <a:xfrm>
            <a:off x="877807" y="6540657"/>
            <a:ext cx="8266193"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altLang="zh-TW" sz="1200" i="1" dirty="0">
                <a:solidFill>
                  <a:schemeClr val="bg1"/>
                </a:solidFill>
                <a:ea typeface="+mn-lt"/>
                <a:cs typeface="+mn-lt"/>
              </a:rPr>
              <a:t>Practical Data Science with R by</a:t>
            </a:r>
            <a:r>
              <a:rPr lang="en-US" altLang="zh-TW" sz="1200" dirty="0">
                <a:solidFill>
                  <a:schemeClr val="bg1"/>
                </a:solidFill>
                <a:ea typeface="+mn-lt"/>
                <a:cs typeface="+mn-lt"/>
              </a:rPr>
              <a:t> Nina </a:t>
            </a:r>
            <a:r>
              <a:rPr lang="en-US" altLang="zh-TW" sz="1200" dirty="0" err="1">
                <a:solidFill>
                  <a:schemeClr val="bg1"/>
                </a:solidFill>
                <a:ea typeface="+mn-lt"/>
                <a:cs typeface="+mn-lt"/>
              </a:rPr>
              <a:t>Zumel</a:t>
            </a:r>
            <a:r>
              <a:rPr lang="en-US" altLang="zh-TW" sz="1200" dirty="0">
                <a:solidFill>
                  <a:schemeClr val="bg1"/>
                </a:solidFill>
                <a:ea typeface="+mn-lt"/>
                <a:cs typeface="+mn-lt"/>
              </a:rPr>
              <a:t>, John Mount</a:t>
            </a:r>
            <a:endParaRPr lang="zh-TW" sz="1200" dirty="0">
              <a:solidFill>
                <a:schemeClr val="bg1"/>
              </a:solidFill>
              <a:ea typeface="新細明體"/>
              <a:cs typeface="Calibri"/>
            </a:endParaRPr>
          </a:p>
        </p:txBody>
      </p:sp>
    </p:spTree>
    <p:extLst>
      <p:ext uri="{BB962C8B-B14F-4D97-AF65-F5344CB8AC3E}">
        <p14:creationId xmlns:p14="http://schemas.microsoft.com/office/powerpoint/2010/main" val="26040083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en-US" altLang="zh-TW" err="1"/>
              <a:t>Git</a:t>
            </a:r>
            <a:r>
              <a:rPr kumimoji="1" lang="en-US" altLang="zh-TW"/>
              <a:t> commends</a:t>
            </a:r>
            <a:endParaRPr kumimoji="1" lang="zh-TW" altLang="en-US"/>
          </a:p>
        </p:txBody>
      </p:sp>
      <p:sp>
        <p:nvSpPr>
          <p:cNvPr id="3" name="內容版面配置區 2"/>
          <p:cNvSpPr>
            <a:spLocks noGrp="1"/>
          </p:cNvSpPr>
          <p:nvPr>
            <p:ph idx="1"/>
          </p:nvPr>
        </p:nvSpPr>
        <p:spPr/>
        <p:txBody>
          <a:bodyPr anchor="t">
            <a:normAutofit fontScale="92500" lnSpcReduction="10000"/>
          </a:bodyPr>
          <a:lstStyle/>
          <a:p>
            <a:pPr>
              <a:lnSpc>
                <a:spcPct val="110000"/>
              </a:lnSpc>
            </a:pPr>
            <a:r>
              <a:rPr kumimoji="1" lang="en-US" altLang="zh-TW" dirty="0">
                <a:solidFill>
                  <a:schemeClr val="bg2">
                    <a:lumMod val="25000"/>
                  </a:schemeClr>
                </a:solidFill>
                <a:latin typeface="+mn-lt"/>
              </a:rPr>
              <a:t>Local</a:t>
            </a:r>
          </a:p>
          <a:p>
            <a:pPr lvl="1">
              <a:lnSpc>
                <a:spcPct val="110000"/>
              </a:lnSpc>
            </a:pPr>
            <a:r>
              <a:rPr lang="en-US" altLang="zh-TW" dirty="0" err="1">
                <a:solidFill>
                  <a:schemeClr val="bg2">
                    <a:lumMod val="25000"/>
                  </a:schemeClr>
                </a:solidFill>
                <a:latin typeface="Courier" charset="0"/>
                <a:ea typeface="Courier" charset="0"/>
                <a:cs typeface="Courier" charset="0"/>
              </a:rPr>
              <a:t>git</a:t>
            </a:r>
            <a:r>
              <a:rPr lang="en-US" altLang="zh-TW" dirty="0">
                <a:solidFill>
                  <a:schemeClr val="bg2">
                    <a:lumMod val="25000"/>
                  </a:schemeClr>
                </a:solidFill>
                <a:latin typeface="Courier" charset="0"/>
                <a:ea typeface="Courier" charset="0"/>
                <a:cs typeface="Courier" charset="0"/>
              </a:rPr>
              <a:t> </a:t>
            </a:r>
            <a:r>
              <a:rPr lang="en-US" altLang="zh-TW" dirty="0" err="1">
                <a:solidFill>
                  <a:schemeClr val="bg2">
                    <a:lumMod val="25000"/>
                  </a:schemeClr>
                </a:solidFill>
                <a:latin typeface="Courier" charset="0"/>
                <a:ea typeface="Courier" charset="0"/>
                <a:cs typeface="Courier" charset="0"/>
              </a:rPr>
              <a:t>init</a:t>
            </a:r>
            <a:r>
              <a:rPr lang="en-US" altLang="zh-TW" dirty="0">
                <a:solidFill>
                  <a:schemeClr val="bg2">
                    <a:lumMod val="25000"/>
                  </a:schemeClr>
                </a:solidFill>
                <a:latin typeface="Courier" charset="0"/>
                <a:ea typeface="Courier" charset="0"/>
                <a:cs typeface="Courier" charset="0"/>
              </a:rPr>
              <a:t> .</a:t>
            </a:r>
          </a:p>
          <a:p>
            <a:pPr lvl="1">
              <a:lnSpc>
                <a:spcPct val="110000"/>
              </a:lnSpc>
            </a:pPr>
            <a:r>
              <a:rPr lang="en-US" altLang="zh-TW" dirty="0" err="1">
                <a:solidFill>
                  <a:schemeClr val="bg2">
                    <a:lumMod val="25000"/>
                  </a:schemeClr>
                </a:solidFill>
                <a:latin typeface="Courier" charset="0"/>
                <a:ea typeface="Courier" charset="0"/>
                <a:cs typeface="Courier" charset="0"/>
              </a:rPr>
              <a:t>git</a:t>
            </a:r>
            <a:r>
              <a:rPr lang="en-US" altLang="zh-TW" dirty="0">
                <a:solidFill>
                  <a:schemeClr val="bg2">
                    <a:lumMod val="25000"/>
                  </a:schemeClr>
                </a:solidFill>
                <a:latin typeface="Courier" charset="0"/>
                <a:ea typeface="Courier" charset="0"/>
                <a:cs typeface="Courier" charset="0"/>
              </a:rPr>
              <a:t> add -A .</a:t>
            </a:r>
          </a:p>
          <a:p>
            <a:pPr lvl="1">
              <a:lnSpc>
                <a:spcPct val="110000"/>
              </a:lnSpc>
            </a:pPr>
            <a:r>
              <a:rPr lang="en-US" altLang="zh-TW" dirty="0" err="1">
                <a:solidFill>
                  <a:schemeClr val="bg2">
                    <a:lumMod val="25000"/>
                  </a:schemeClr>
                </a:solidFill>
                <a:latin typeface="Courier" charset="0"/>
                <a:ea typeface="Courier" charset="0"/>
                <a:cs typeface="Courier" charset="0"/>
              </a:rPr>
              <a:t>git</a:t>
            </a:r>
            <a:r>
              <a:rPr lang="en-US" altLang="zh-TW" dirty="0">
                <a:solidFill>
                  <a:schemeClr val="bg2">
                    <a:lumMod val="25000"/>
                  </a:schemeClr>
                </a:solidFill>
                <a:latin typeface="Courier" charset="0"/>
                <a:ea typeface="Courier" charset="0"/>
                <a:cs typeface="Courier" charset="0"/>
              </a:rPr>
              <a:t> commit</a:t>
            </a:r>
          </a:p>
          <a:p>
            <a:pPr lvl="1">
              <a:lnSpc>
                <a:spcPct val="110000"/>
              </a:lnSpc>
            </a:pPr>
            <a:r>
              <a:rPr lang="en-US" altLang="zh-TW" dirty="0" err="1">
                <a:solidFill>
                  <a:schemeClr val="bg2">
                    <a:lumMod val="25000"/>
                  </a:schemeClr>
                </a:solidFill>
                <a:latin typeface="Courier" charset="0"/>
                <a:ea typeface="Courier" charset="0"/>
                <a:cs typeface="Courier" charset="0"/>
              </a:rPr>
              <a:t>git</a:t>
            </a:r>
            <a:r>
              <a:rPr lang="en-US" altLang="zh-TW" dirty="0">
                <a:solidFill>
                  <a:schemeClr val="bg2">
                    <a:lumMod val="25000"/>
                  </a:schemeClr>
                </a:solidFill>
                <a:latin typeface="Courier" charset="0"/>
                <a:ea typeface="Courier" charset="0"/>
                <a:cs typeface="Courier" charset="0"/>
              </a:rPr>
              <a:t> status</a:t>
            </a:r>
          </a:p>
          <a:p>
            <a:pPr lvl="1">
              <a:lnSpc>
                <a:spcPct val="110000"/>
              </a:lnSpc>
            </a:pPr>
            <a:r>
              <a:rPr lang="en-US" altLang="zh-TW" dirty="0" err="1">
                <a:solidFill>
                  <a:schemeClr val="bg2">
                    <a:lumMod val="25000"/>
                  </a:schemeClr>
                </a:solidFill>
                <a:latin typeface="Courier" charset="0"/>
                <a:ea typeface="Courier" charset="0"/>
                <a:cs typeface="Courier" charset="0"/>
              </a:rPr>
              <a:t>git</a:t>
            </a:r>
            <a:r>
              <a:rPr lang="en-US" altLang="zh-TW" dirty="0">
                <a:solidFill>
                  <a:schemeClr val="bg2">
                    <a:lumMod val="25000"/>
                  </a:schemeClr>
                </a:solidFill>
                <a:latin typeface="Courier" charset="0"/>
                <a:ea typeface="Courier" charset="0"/>
                <a:cs typeface="Courier" charset="0"/>
              </a:rPr>
              <a:t> log</a:t>
            </a:r>
          </a:p>
          <a:p>
            <a:pPr lvl="1">
              <a:lnSpc>
                <a:spcPct val="110000"/>
              </a:lnSpc>
            </a:pPr>
            <a:r>
              <a:rPr lang="en-US" altLang="zh-TW" dirty="0" err="1">
                <a:solidFill>
                  <a:schemeClr val="bg2">
                    <a:lumMod val="25000"/>
                  </a:schemeClr>
                </a:solidFill>
                <a:latin typeface="Courier" charset="0"/>
                <a:ea typeface="Courier" charset="0"/>
                <a:cs typeface="Courier" charset="0"/>
              </a:rPr>
              <a:t>git</a:t>
            </a:r>
            <a:r>
              <a:rPr lang="en-US" altLang="zh-TW" dirty="0">
                <a:solidFill>
                  <a:schemeClr val="bg2">
                    <a:lumMod val="25000"/>
                  </a:schemeClr>
                </a:solidFill>
                <a:latin typeface="Courier" charset="0"/>
                <a:ea typeface="Courier" charset="0"/>
                <a:cs typeface="Courier" charset="0"/>
              </a:rPr>
              <a:t> diff</a:t>
            </a:r>
          </a:p>
          <a:p>
            <a:pPr lvl="1">
              <a:lnSpc>
                <a:spcPct val="110000"/>
              </a:lnSpc>
            </a:pPr>
            <a:r>
              <a:rPr lang="en-US" altLang="zh-TW" dirty="0" err="1">
                <a:solidFill>
                  <a:schemeClr val="bg2">
                    <a:lumMod val="25000"/>
                  </a:schemeClr>
                </a:solidFill>
                <a:latin typeface="Courier" charset="0"/>
                <a:ea typeface="Courier" charset="0"/>
                <a:cs typeface="Courier" charset="0"/>
              </a:rPr>
              <a:t>git</a:t>
            </a:r>
            <a:r>
              <a:rPr lang="en-US" altLang="zh-TW" dirty="0">
                <a:solidFill>
                  <a:schemeClr val="bg2">
                    <a:lumMod val="25000"/>
                  </a:schemeClr>
                </a:solidFill>
                <a:latin typeface="Courier" charset="0"/>
                <a:ea typeface="Courier" charset="0"/>
                <a:cs typeface="Courier" charset="0"/>
              </a:rPr>
              <a:t> checkout</a:t>
            </a:r>
          </a:p>
          <a:p>
            <a:pPr>
              <a:lnSpc>
                <a:spcPct val="110000"/>
              </a:lnSpc>
            </a:pPr>
            <a:r>
              <a:rPr kumimoji="1" lang="en-US" altLang="zh-TW" dirty="0">
                <a:solidFill>
                  <a:schemeClr val="bg2">
                    <a:lumMod val="25000"/>
                  </a:schemeClr>
                </a:solidFill>
                <a:latin typeface="+mn-lt"/>
              </a:rPr>
              <a:t>Public</a:t>
            </a:r>
          </a:p>
          <a:p>
            <a:pPr lvl="1">
              <a:lnSpc>
                <a:spcPct val="110000"/>
              </a:lnSpc>
            </a:pPr>
            <a:r>
              <a:rPr lang="en-US" altLang="zh-TW" dirty="0" err="1">
                <a:solidFill>
                  <a:schemeClr val="bg2">
                    <a:lumMod val="25000"/>
                  </a:schemeClr>
                </a:solidFill>
                <a:latin typeface="Courier" charset="0"/>
                <a:ea typeface="Courier" charset="0"/>
                <a:cs typeface="Courier" charset="0"/>
              </a:rPr>
              <a:t>git</a:t>
            </a:r>
            <a:r>
              <a:rPr lang="en-US" altLang="zh-TW" dirty="0">
                <a:solidFill>
                  <a:schemeClr val="bg2">
                    <a:lumMod val="25000"/>
                  </a:schemeClr>
                </a:solidFill>
                <a:latin typeface="Courier" charset="0"/>
                <a:ea typeface="Courier" charset="0"/>
                <a:cs typeface="Courier" charset="0"/>
              </a:rPr>
              <a:t> pull</a:t>
            </a:r>
          </a:p>
          <a:p>
            <a:pPr lvl="1">
              <a:lnSpc>
                <a:spcPct val="110000"/>
              </a:lnSpc>
            </a:pPr>
            <a:r>
              <a:rPr lang="en-US" altLang="zh-TW" dirty="0" err="1">
                <a:solidFill>
                  <a:schemeClr val="bg2">
                    <a:lumMod val="25000"/>
                  </a:schemeClr>
                </a:solidFill>
                <a:latin typeface="Courier" charset="0"/>
                <a:ea typeface="Courier" charset="0"/>
                <a:cs typeface="Courier" charset="0"/>
              </a:rPr>
              <a:t>git</a:t>
            </a:r>
            <a:r>
              <a:rPr lang="en-US" altLang="zh-TW" dirty="0">
                <a:solidFill>
                  <a:schemeClr val="bg2">
                    <a:lumMod val="25000"/>
                  </a:schemeClr>
                </a:solidFill>
                <a:latin typeface="Courier" charset="0"/>
                <a:ea typeface="Courier" charset="0"/>
                <a:cs typeface="Courier" charset="0"/>
              </a:rPr>
              <a:t> rebase</a:t>
            </a:r>
          </a:p>
          <a:p>
            <a:pPr lvl="1">
              <a:lnSpc>
                <a:spcPct val="110000"/>
              </a:lnSpc>
            </a:pPr>
            <a:r>
              <a:rPr lang="en-US" altLang="zh-TW" dirty="0" err="1">
                <a:solidFill>
                  <a:schemeClr val="bg2">
                    <a:lumMod val="25000"/>
                  </a:schemeClr>
                </a:solidFill>
                <a:latin typeface="Courier" charset="0"/>
                <a:ea typeface="Courier" charset="0"/>
                <a:cs typeface="Courier" charset="0"/>
              </a:rPr>
              <a:t>git</a:t>
            </a:r>
            <a:r>
              <a:rPr lang="en-US" altLang="zh-TW" dirty="0">
                <a:solidFill>
                  <a:schemeClr val="bg2">
                    <a:lumMod val="25000"/>
                  </a:schemeClr>
                </a:solidFill>
                <a:latin typeface="Courier" charset="0"/>
                <a:ea typeface="Courier" charset="0"/>
                <a:cs typeface="Courier" charset="0"/>
              </a:rPr>
              <a:t> push</a:t>
            </a:r>
          </a:p>
          <a:p>
            <a:pPr>
              <a:lnSpc>
                <a:spcPct val="110000"/>
              </a:lnSpc>
            </a:pPr>
            <a:r>
              <a:rPr kumimoji="1" lang="en-US" altLang="zh-TW" dirty="0">
                <a:solidFill>
                  <a:schemeClr val="bg2">
                    <a:lumMod val="25000"/>
                  </a:schemeClr>
                </a:solidFill>
                <a:latin typeface="+mn-lt"/>
              </a:rPr>
              <a:t>https://</a:t>
            </a:r>
            <a:r>
              <a:rPr kumimoji="1" lang="en-US" altLang="zh-TW" dirty="0" err="1">
                <a:solidFill>
                  <a:schemeClr val="bg2">
                    <a:lumMod val="25000"/>
                  </a:schemeClr>
                </a:solidFill>
                <a:latin typeface="+mn-lt"/>
              </a:rPr>
              <a:t>www.git-tower.com</a:t>
            </a:r>
            <a:r>
              <a:rPr kumimoji="1" lang="en-US" altLang="zh-TW" dirty="0">
                <a:solidFill>
                  <a:schemeClr val="bg2">
                    <a:lumMod val="25000"/>
                  </a:schemeClr>
                </a:solidFill>
                <a:latin typeface="+mn-lt"/>
              </a:rPr>
              <a:t>/blog/</a:t>
            </a:r>
            <a:r>
              <a:rPr kumimoji="1" lang="en-US" altLang="zh-TW" dirty="0" err="1">
                <a:solidFill>
                  <a:schemeClr val="bg2">
                    <a:lumMod val="25000"/>
                  </a:schemeClr>
                </a:solidFill>
                <a:latin typeface="+mn-lt"/>
              </a:rPr>
              <a:t>git</a:t>
            </a:r>
            <a:r>
              <a:rPr kumimoji="1" lang="en-US" altLang="zh-TW" dirty="0">
                <a:solidFill>
                  <a:schemeClr val="bg2">
                    <a:lumMod val="25000"/>
                  </a:schemeClr>
                </a:solidFill>
                <a:latin typeface="+mn-lt"/>
              </a:rPr>
              <a:t>-cheat-sheet/</a:t>
            </a:r>
            <a:endParaRPr kumimoji="1" lang="zh-TW" altLang="en-US" dirty="0">
              <a:solidFill>
                <a:schemeClr val="bg2">
                  <a:lumMod val="25000"/>
                </a:schemeClr>
              </a:solidFill>
              <a:latin typeface="+mn-lt"/>
            </a:endParaRPr>
          </a:p>
        </p:txBody>
      </p:sp>
      <p:sp>
        <p:nvSpPr>
          <p:cNvPr id="5" name="TextBox 4">
            <a:extLst>
              <a:ext uri="{FF2B5EF4-FFF2-40B4-BE49-F238E27FC236}">
                <a16:creationId xmlns:a16="http://schemas.microsoft.com/office/drawing/2014/main" id="{F4FC63B3-3D7B-4430-8A34-E75AB765926D}"/>
              </a:ext>
            </a:extLst>
          </p:cNvPr>
          <p:cNvSpPr txBox="1"/>
          <p:nvPr/>
        </p:nvSpPr>
        <p:spPr>
          <a:xfrm>
            <a:off x="477643" y="6490010"/>
            <a:ext cx="8170126"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zh-TW" sz="1200" dirty="0">
              <a:cs typeface="Calibri"/>
            </a:endParaRPr>
          </a:p>
        </p:txBody>
      </p:sp>
    </p:spTree>
    <p:extLst>
      <p:ext uri="{BB962C8B-B14F-4D97-AF65-F5344CB8AC3E}">
        <p14:creationId xmlns:p14="http://schemas.microsoft.com/office/powerpoint/2010/main" val="120577709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4294967295"/>
          </p:nvPr>
        </p:nvSpPr>
        <p:spPr>
          <a:xfrm>
            <a:off x="313377" y="402384"/>
            <a:ext cx="8229600" cy="525463"/>
          </a:xfrm>
        </p:spPr>
        <p:txBody>
          <a:bodyPr>
            <a:normAutofit fontScale="92500"/>
          </a:bodyPr>
          <a:lstStyle/>
          <a:p>
            <a:pPr marL="0" indent="0">
              <a:buNone/>
            </a:pPr>
            <a:r>
              <a:rPr kumimoji="1" lang="en-US" altLang="zh-TW" sz="1800" dirty="0">
                <a:hlinkClick r:id="rId2"/>
              </a:rPr>
              <a:t>https://github.github.com/training-kit/downloads/github-git-cheat-sheet.pdf</a:t>
            </a:r>
            <a:endParaRPr kumimoji="1" lang="zh-TW" altLang="en-US" sz="1800" dirty="0"/>
          </a:p>
        </p:txBody>
      </p:sp>
      <p:pic>
        <p:nvPicPr>
          <p:cNvPr id="4" name="圖片 3"/>
          <p:cNvPicPr>
            <a:picLocks noChangeAspect="1"/>
          </p:cNvPicPr>
          <p:nvPr/>
        </p:nvPicPr>
        <p:blipFill>
          <a:blip r:embed="rId3"/>
          <a:stretch>
            <a:fillRect/>
          </a:stretch>
        </p:blipFill>
        <p:spPr>
          <a:xfrm>
            <a:off x="313377" y="892650"/>
            <a:ext cx="4199466" cy="5486400"/>
          </a:xfrm>
          <a:prstGeom prst="rect">
            <a:avLst/>
          </a:prstGeom>
        </p:spPr>
      </p:pic>
      <p:pic>
        <p:nvPicPr>
          <p:cNvPr id="5" name="圖片 4"/>
          <p:cNvPicPr>
            <a:picLocks noChangeAspect="1"/>
          </p:cNvPicPr>
          <p:nvPr/>
        </p:nvPicPr>
        <p:blipFill>
          <a:blip r:embed="rId4"/>
          <a:stretch>
            <a:fillRect/>
          </a:stretch>
        </p:blipFill>
        <p:spPr>
          <a:xfrm>
            <a:off x="4623759" y="2417145"/>
            <a:ext cx="4063041" cy="3961905"/>
          </a:xfrm>
          <a:prstGeom prst="rect">
            <a:avLst/>
          </a:prstGeom>
        </p:spPr>
      </p:pic>
    </p:spTree>
    <p:extLst>
      <p:ext uri="{BB962C8B-B14F-4D97-AF65-F5344CB8AC3E}">
        <p14:creationId xmlns:p14="http://schemas.microsoft.com/office/powerpoint/2010/main" val="74649163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dirty="0"/>
              <a:t>Using Git through </a:t>
            </a:r>
            <a:r>
              <a:rPr lang="en-US" altLang="zh-TW" dirty="0" err="1"/>
              <a:t>RStudio</a:t>
            </a:r>
            <a:endParaRPr kumimoji="1" lang="zh-TW" altLang="en-US" dirty="0"/>
          </a:p>
        </p:txBody>
      </p:sp>
      <p:pic>
        <p:nvPicPr>
          <p:cNvPr id="4" name="圖片 3"/>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581892" y="1831770"/>
            <a:ext cx="3600000" cy="2534252"/>
          </a:xfrm>
          <a:prstGeom prst="rect">
            <a:avLst/>
          </a:prstGeom>
        </p:spPr>
      </p:pic>
      <p:pic>
        <p:nvPicPr>
          <p:cNvPr id="5" name="圖片 4"/>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4726800" y="1831770"/>
            <a:ext cx="3960000" cy="3821561"/>
          </a:xfrm>
          <a:prstGeom prst="rect">
            <a:avLst/>
          </a:prstGeom>
        </p:spPr>
      </p:pic>
      <p:sp>
        <p:nvSpPr>
          <p:cNvPr id="6" name="矩形 5"/>
          <p:cNvSpPr/>
          <p:nvPr/>
        </p:nvSpPr>
        <p:spPr>
          <a:xfrm>
            <a:off x="549714" y="5752553"/>
            <a:ext cx="8039594" cy="646331"/>
          </a:xfrm>
          <a:prstGeom prst="rect">
            <a:avLst/>
          </a:prstGeom>
        </p:spPr>
        <p:txBody>
          <a:bodyPr wrap="square">
            <a:spAutoFit/>
          </a:bodyPr>
          <a:lstStyle/>
          <a:p>
            <a:r>
              <a:rPr lang="en-US" altLang="zh-TW" dirty="0">
                <a:latin typeface=""/>
              </a:rPr>
              <a:t>commit often, and if you’re committing often, all problems can be solved with some further research</a:t>
            </a:r>
            <a:endParaRPr lang="zh-TW" altLang="en-US" dirty="0"/>
          </a:p>
        </p:txBody>
      </p:sp>
      <p:sp>
        <p:nvSpPr>
          <p:cNvPr id="3" name="TextBox 2">
            <a:extLst>
              <a:ext uri="{FF2B5EF4-FFF2-40B4-BE49-F238E27FC236}">
                <a16:creationId xmlns:a16="http://schemas.microsoft.com/office/drawing/2014/main" id="{18845A4D-5A20-4F30-8062-D8FEEF1D3BED}"/>
              </a:ext>
            </a:extLst>
          </p:cNvPr>
          <p:cNvSpPr txBox="1"/>
          <p:nvPr/>
        </p:nvSpPr>
        <p:spPr>
          <a:xfrm>
            <a:off x="425706" y="5059896"/>
            <a:ext cx="8851539"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zh-TW" altLang="en-US" sz="1200" dirty="0">
              <a:cs typeface="Calibri"/>
            </a:endParaRPr>
          </a:p>
        </p:txBody>
      </p:sp>
      <p:sp>
        <p:nvSpPr>
          <p:cNvPr id="9" name="TextBox 5">
            <a:extLst>
              <a:ext uri="{FF2B5EF4-FFF2-40B4-BE49-F238E27FC236}">
                <a16:creationId xmlns:a16="http://schemas.microsoft.com/office/drawing/2014/main" id="{92243ECE-D523-7340-A44B-9A00A61BAC1B}"/>
              </a:ext>
            </a:extLst>
          </p:cNvPr>
          <p:cNvSpPr txBox="1"/>
          <p:nvPr/>
        </p:nvSpPr>
        <p:spPr>
          <a:xfrm>
            <a:off x="877807" y="6537543"/>
            <a:ext cx="8266193"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altLang="zh-TW" sz="1200" dirty="0">
                <a:solidFill>
                  <a:schemeClr val="bg1"/>
                </a:solidFill>
                <a:ea typeface="+mn-lt"/>
                <a:cs typeface="+mn-lt"/>
              </a:rPr>
              <a:t>Figure 10.7 &amp; 10.8,</a:t>
            </a:r>
            <a:r>
              <a:rPr lang="en-US" altLang="zh-TW" sz="1200" i="1" dirty="0">
                <a:solidFill>
                  <a:schemeClr val="bg1"/>
                </a:solidFill>
                <a:ea typeface="+mn-lt"/>
                <a:cs typeface="+mn-lt"/>
              </a:rPr>
              <a:t> Practical Data Science with R by</a:t>
            </a:r>
            <a:r>
              <a:rPr lang="en-US" altLang="zh-TW" sz="1200" dirty="0">
                <a:solidFill>
                  <a:schemeClr val="bg1"/>
                </a:solidFill>
                <a:ea typeface="+mn-lt"/>
                <a:cs typeface="+mn-lt"/>
              </a:rPr>
              <a:t> Nina </a:t>
            </a:r>
            <a:r>
              <a:rPr lang="en-US" altLang="zh-TW" sz="1200" dirty="0" err="1">
                <a:solidFill>
                  <a:schemeClr val="bg1"/>
                </a:solidFill>
                <a:ea typeface="+mn-lt"/>
                <a:cs typeface="+mn-lt"/>
              </a:rPr>
              <a:t>Zumel</a:t>
            </a:r>
            <a:r>
              <a:rPr lang="en-US" altLang="zh-TW" sz="1200" dirty="0">
                <a:solidFill>
                  <a:schemeClr val="bg1"/>
                </a:solidFill>
                <a:ea typeface="+mn-lt"/>
                <a:cs typeface="+mn-lt"/>
              </a:rPr>
              <a:t>, John Mount</a:t>
            </a:r>
            <a:endParaRPr lang="zh-TW" sz="1200" dirty="0">
              <a:solidFill>
                <a:schemeClr val="bg1"/>
              </a:solidFill>
              <a:ea typeface="新細明體"/>
              <a:cs typeface="Calibri"/>
            </a:endParaRPr>
          </a:p>
        </p:txBody>
      </p:sp>
    </p:spTree>
    <p:extLst>
      <p:ext uri="{BB962C8B-B14F-4D97-AF65-F5344CB8AC3E}">
        <p14:creationId xmlns:p14="http://schemas.microsoft.com/office/powerpoint/2010/main" val="61975273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kumimoji="1" lang="en-US" altLang="zh-TW" dirty="0"/>
              <a:t>Connect GitHub into </a:t>
            </a:r>
            <a:r>
              <a:rPr kumimoji="1" lang="en-US" altLang="zh-TW" dirty="0" err="1"/>
              <a:t>RStudio</a:t>
            </a:r>
            <a:endParaRPr kumimoji="1" lang="zh-TW" altLang="en-US" dirty="0"/>
          </a:p>
        </p:txBody>
      </p:sp>
      <p:sp>
        <p:nvSpPr>
          <p:cNvPr id="3" name="內容版面配置區 2"/>
          <p:cNvSpPr>
            <a:spLocks noGrp="1"/>
          </p:cNvSpPr>
          <p:nvPr>
            <p:ph idx="1"/>
          </p:nvPr>
        </p:nvSpPr>
        <p:spPr/>
        <p:txBody>
          <a:bodyPr/>
          <a:lstStyle/>
          <a:p>
            <a:pPr>
              <a:lnSpc>
                <a:spcPct val="100000"/>
              </a:lnSpc>
            </a:pPr>
            <a:r>
              <a:rPr kumimoji="1" lang="en-US" altLang="zh-TW" dirty="0">
                <a:latin typeface="+mn-lt"/>
                <a:hlinkClick r:id="rId2"/>
              </a:rPr>
              <a:t>https://www.r-bloggers.com/rstudio-and-github/</a:t>
            </a:r>
            <a:endParaRPr kumimoji="1" lang="en-US" altLang="zh-TW" dirty="0">
              <a:latin typeface="+mn-lt"/>
            </a:endParaRPr>
          </a:p>
          <a:p>
            <a:pPr>
              <a:lnSpc>
                <a:spcPct val="100000"/>
              </a:lnSpc>
            </a:pPr>
            <a:endParaRPr kumimoji="1" lang="zh-TW" altLang="en-US" dirty="0">
              <a:latin typeface="+mn-lt"/>
            </a:endParaRPr>
          </a:p>
        </p:txBody>
      </p:sp>
    </p:spTree>
    <p:extLst>
      <p:ext uri="{BB962C8B-B14F-4D97-AF65-F5344CB8AC3E}">
        <p14:creationId xmlns:p14="http://schemas.microsoft.com/office/powerpoint/2010/main" val="88854600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dirty="0"/>
              <a:t>SSH</a:t>
            </a:r>
            <a:endParaRPr kumimoji="1" lang="zh-TW" altLang="en-US" dirty="0"/>
          </a:p>
        </p:txBody>
      </p:sp>
      <p:sp>
        <p:nvSpPr>
          <p:cNvPr id="3" name="內容版面配置區 2"/>
          <p:cNvSpPr>
            <a:spLocks noGrp="1"/>
          </p:cNvSpPr>
          <p:nvPr>
            <p:ph idx="1"/>
          </p:nvPr>
        </p:nvSpPr>
        <p:spPr/>
        <p:txBody>
          <a:bodyPr>
            <a:normAutofit/>
          </a:bodyPr>
          <a:lstStyle/>
          <a:p>
            <a:pPr>
              <a:lnSpc>
                <a:spcPct val="100000"/>
              </a:lnSpc>
            </a:pPr>
            <a:r>
              <a:rPr lang="en-US" altLang="zh-TW" dirty="0">
                <a:solidFill>
                  <a:schemeClr val="bg2">
                    <a:lumMod val="25000"/>
                  </a:schemeClr>
                </a:solidFill>
                <a:latin typeface="+mn-lt"/>
              </a:rPr>
              <a:t>Version control repositories can typically be accessed using a variety of protocols (including http and https). Many repositories can also be accessed using SSH (this is the mode of connection for many hosting services including GitHub and R-Forge).</a:t>
            </a:r>
          </a:p>
          <a:p>
            <a:pPr>
              <a:lnSpc>
                <a:spcPct val="100000"/>
              </a:lnSpc>
            </a:pPr>
            <a:r>
              <a:rPr lang="en-US" altLang="zh-TW" dirty="0">
                <a:solidFill>
                  <a:schemeClr val="bg2">
                    <a:lumMod val="25000"/>
                  </a:schemeClr>
                </a:solidFill>
                <a:latin typeface="+mn-lt"/>
              </a:rPr>
              <a:t>In many cases the authentication for an SSH connection is done using public/private RSA key pairs. This type of authentication requires two steps:</a:t>
            </a:r>
          </a:p>
          <a:p>
            <a:pPr lvl="1">
              <a:lnSpc>
                <a:spcPct val="100000"/>
              </a:lnSpc>
            </a:pPr>
            <a:r>
              <a:rPr lang="en-US" altLang="zh-TW" dirty="0">
                <a:solidFill>
                  <a:schemeClr val="bg2">
                    <a:lumMod val="25000"/>
                  </a:schemeClr>
                </a:solidFill>
              </a:rPr>
              <a:t>Generate a public/private key pair</a:t>
            </a:r>
          </a:p>
          <a:p>
            <a:pPr lvl="1">
              <a:lnSpc>
                <a:spcPct val="100000"/>
              </a:lnSpc>
            </a:pPr>
            <a:r>
              <a:rPr lang="en-US" altLang="zh-TW" dirty="0">
                <a:solidFill>
                  <a:schemeClr val="bg2">
                    <a:lumMod val="25000"/>
                  </a:schemeClr>
                </a:solidFill>
              </a:rPr>
              <a:t>Provide the public key to the hosting provider (e.g. GitHub or R-Forge)</a:t>
            </a:r>
          </a:p>
        </p:txBody>
      </p:sp>
    </p:spTree>
    <p:extLst>
      <p:ext uri="{BB962C8B-B14F-4D97-AF65-F5344CB8AC3E}">
        <p14:creationId xmlns:p14="http://schemas.microsoft.com/office/powerpoint/2010/main" val="19137437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Autofit/>
          </a:bodyPr>
          <a:lstStyle/>
          <a:p>
            <a:r>
              <a:rPr lang="en-US" altLang="zh-TW" sz="4000"/>
              <a:t>Generating an SSH key</a:t>
            </a:r>
            <a:endParaRPr kumimoji="1" lang="zh-TW" altLang="en-US" sz="4000"/>
          </a:p>
        </p:txBody>
      </p:sp>
      <p:sp>
        <p:nvSpPr>
          <p:cNvPr id="3" name="內容版面配置區 2"/>
          <p:cNvSpPr>
            <a:spLocks noGrp="1"/>
          </p:cNvSpPr>
          <p:nvPr>
            <p:ph idx="1"/>
          </p:nvPr>
        </p:nvSpPr>
        <p:spPr/>
        <p:txBody>
          <a:bodyPr>
            <a:normAutofit/>
          </a:bodyPr>
          <a:lstStyle/>
          <a:p>
            <a:pPr>
              <a:lnSpc>
                <a:spcPct val="100000"/>
              </a:lnSpc>
            </a:pPr>
            <a:r>
              <a:rPr lang="en-US" altLang="zh-TW" dirty="0">
                <a:latin typeface="+mn-lt"/>
              </a:rPr>
              <a:t>SSH keys are a way to identify trusted computers without involving passwords. You can generate an SSH key and add the public key to your GitHub account by following the procedures outlined in this section.</a:t>
            </a:r>
            <a:endParaRPr lang="en-US" altLang="zh-TW" dirty="0">
              <a:solidFill>
                <a:schemeClr val="bg1">
                  <a:lumMod val="50000"/>
                  <a:lumOff val="50000"/>
                </a:schemeClr>
              </a:solidFill>
              <a:latin typeface="+mn-lt"/>
            </a:endParaRPr>
          </a:p>
          <a:p>
            <a:pPr marL="400050">
              <a:lnSpc>
                <a:spcPct val="100000"/>
              </a:lnSpc>
            </a:pPr>
            <a:r>
              <a:rPr lang="en-US" altLang="zh-TW" dirty="0">
                <a:latin typeface="+mn-lt"/>
                <a:hlinkClick r:id="rId2"/>
              </a:rPr>
              <a:t>https://help.github.com/articles/generating-an-ssh-key/</a:t>
            </a:r>
            <a:endParaRPr lang="en-US" altLang="zh-TW" dirty="0">
              <a:latin typeface="+mn-lt"/>
            </a:endParaRPr>
          </a:p>
        </p:txBody>
      </p:sp>
    </p:spTree>
    <p:extLst>
      <p:ext uri="{BB962C8B-B14F-4D97-AF65-F5344CB8AC3E}">
        <p14:creationId xmlns:p14="http://schemas.microsoft.com/office/powerpoint/2010/main" val="87815248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subTitle" idx="1"/>
          </p:nvPr>
        </p:nvSpPr>
        <p:spPr>
          <a:xfrm>
            <a:off x="352016" y="578822"/>
            <a:ext cx="6858000" cy="1655762"/>
          </a:xfrm>
        </p:spPr>
        <p:txBody>
          <a:bodyPr>
            <a:normAutofit/>
          </a:bodyPr>
          <a:lstStyle/>
          <a:p>
            <a:pPr marL="0" indent="0" algn="l">
              <a:lnSpc>
                <a:spcPct val="100000"/>
              </a:lnSpc>
              <a:buNone/>
            </a:pPr>
            <a:r>
              <a:rPr lang="en-US" sz="3200" dirty="0">
                <a:solidFill>
                  <a:schemeClr val="bg1"/>
                </a:solidFill>
              </a:rPr>
              <a:t>Cha 10. Documentation and deployment</a:t>
            </a:r>
          </a:p>
        </p:txBody>
      </p:sp>
      <p:pic>
        <p:nvPicPr>
          <p:cNvPr id="4" name="Picture 5" descr="images.jpe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6169602" y="574625"/>
            <a:ext cx="2404884" cy="3014244"/>
          </a:xfrm>
          <a:prstGeom prst="rect">
            <a:avLst/>
          </a:prstGeom>
        </p:spPr>
      </p:pic>
      <p:pic>
        <p:nvPicPr>
          <p:cNvPr id="5" name="圖片 4"/>
          <p:cNvPicPr>
            <a:picLocks noChangeAspect="1"/>
          </p:cNvPicPr>
          <p:nvPr/>
        </p:nvPicPr>
        <p:blipFill>
          <a:blip r:embed="rId3"/>
          <a:stretch>
            <a:fillRect/>
          </a:stretch>
        </p:blipFill>
        <p:spPr>
          <a:xfrm>
            <a:off x="464987" y="3458566"/>
            <a:ext cx="2006400" cy="3009600"/>
          </a:xfrm>
          <a:prstGeom prst="rect">
            <a:avLst/>
          </a:prstGeom>
        </p:spPr>
      </p:pic>
      <p:sp>
        <p:nvSpPr>
          <p:cNvPr id="6" name="Content Placeholder 2"/>
          <p:cNvSpPr txBox="1">
            <a:spLocks/>
          </p:cNvSpPr>
          <p:nvPr/>
        </p:nvSpPr>
        <p:spPr>
          <a:xfrm>
            <a:off x="2589587" y="3975925"/>
            <a:ext cx="6202722" cy="2457072"/>
          </a:xfrm>
          <a:prstGeom prst="rect">
            <a:avLst/>
          </a:prstGeom>
        </p:spPr>
        <p:txBody>
          <a:bodyPr vert="horz" lIns="91440" tIns="45720" rIns="91440" bIns="45720" rtlCol="0" anchor="ctr">
            <a:normAutofit/>
          </a:bodyPr>
          <a:lstStyle>
            <a:lvl1pPr marL="342900" indent="-342900" algn="l" defTabSz="914400" rtl="0" eaLnBrk="1" latinLnBrk="0" hangingPunct="1">
              <a:lnSpc>
                <a:spcPct val="150000"/>
              </a:lnSpc>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lnSpc>
                <a:spcPct val="150000"/>
              </a:lnSpc>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lnSpc>
                <a:spcPct val="150000"/>
              </a:lnSpc>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150000"/>
              </a:lnSpc>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150000"/>
              </a:lnSpc>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a:solidFill>
                  <a:schemeClr val="bg1"/>
                </a:solidFill>
              </a:rPr>
              <a:t>Cha27. R Markdown</a:t>
            </a:r>
            <a:endParaRPr lang="en-US" altLang="zh-TW" dirty="0">
              <a:solidFill>
                <a:schemeClr val="bg1"/>
              </a:solidFill>
            </a:endParaRPr>
          </a:p>
        </p:txBody>
      </p:sp>
    </p:spTree>
    <p:extLst>
      <p:ext uri="{BB962C8B-B14F-4D97-AF65-F5344CB8AC3E}">
        <p14:creationId xmlns:p14="http://schemas.microsoft.com/office/powerpoint/2010/main" val="243399516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dirty="0"/>
              <a:t>Which comment is useful?</a:t>
            </a:r>
            <a:endParaRPr kumimoji="1" lang="zh-TW" altLang="en-US" dirty="0"/>
          </a:p>
        </p:txBody>
      </p:sp>
      <p:sp>
        <p:nvSpPr>
          <p:cNvPr id="3" name="內容版面配置區 2"/>
          <p:cNvSpPr>
            <a:spLocks noGrp="1"/>
          </p:cNvSpPr>
          <p:nvPr>
            <p:ph idx="1"/>
          </p:nvPr>
        </p:nvSpPr>
        <p:spPr>
          <a:xfrm>
            <a:off x="818936" y="1333006"/>
            <a:ext cx="7772405" cy="2599475"/>
          </a:xfrm>
        </p:spPr>
        <p:txBody>
          <a:bodyPr anchor="t">
            <a:noAutofit/>
          </a:bodyPr>
          <a:lstStyle/>
          <a:p>
            <a:pPr marL="0" indent="0">
              <a:lnSpc>
                <a:spcPct val="100000"/>
              </a:lnSpc>
              <a:buNone/>
            </a:pPr>
            <a:r>
              <a:rPr kumimoji="1" lang="en-US" altLang="zh-TW" sz="1200" dirty="0"/>
              <a:t># Return the pseudo logarithm of x, which is close to</a:t>
            </a:r>
          </a:p>
          <a:p>
            <a:pPr marL="0" indent="0">
              <a:lnSpc>
                <a:spcPct val="100000"/>
              </a:lnSpc>
              <a:buNone/>
            </a:pPr>
            <a:r>
              <a:rPr kumimoji="1" lang="en-US" altLang="zh-TW" sz="1200" dirty="0"/>
              <a:t># sign(x)*log10(abs(x)) for x such that abs(x) is large and doesn't "blow up" near zero.  </a:t>
            </a:r>
          </a:p>
          <a:p>
            <a:pPr marL="0" indent="0">
              <a:lnSpc>
                <a:spcPct val="100000"/>
              </a:lnSpc>
              <a:buNone/>
            </a:pPr>
            <a:r>
              <a:rPr kumimoji="1" lang="en-US" altLang="zh-TW" sz="1200" dirty="0"/>
              <a:t># Useful for transforming wide-range variables that may be negative (like profit/loss).</a:t>
            </a:r>
          </a:p>
          <a:p>
            <a:pPr marL="0" indent="0">
              <a:lnSpc>
                <a:spcPct val="100000"/>
              </a:lnSpc>
              <a:buNone/>
            </a:pPr>
            <a:r>
              <a:rPr kumimoji="1" lang="en-US" altLang="zh-TW" sz="1200" dirty="0"/>
              <a:t># See: http://</a:t>
            </a:r>
            <a:r>
              <a:rPr kumimoji="1" lang="en-US" altLang="zh-TW" sz="1200" dirty="0" err="1"/>
              <a:t>www.win-vector.com</a:t>
            </a:r>
            <a:r>
              <a:rPr kumimoji="1" lang="en-US" altLang="zh-TW" sz="1200" dirty="0"/>
              <a:t>/blog/2012/03/modeling-trick-the-signed-pseudo-logarithm/</a:t>
            </a:r>
          </a:p>
          <a:p>
            <a:pPr marL="0" indent="0">
              <a:lnSpc>
                <a:spcPct val="100000"/>
              </a:lnSpc>
              <a:buNone/>
            </a:pPr>
            <a:r>
              <a:rPr kumimoji="1" lang="en-US" altLang="zh-TW" sz="1200" dirty="0"/>
              <a:t># NB: This transform has the undesirable property of making most</a:t>
            </a:r>
          </a:p>
          <a:p>
            <a:pPr marL="0" indent="0">
              <a:lnSpc>
                <a:spcPct val="100000"/>
              </a:lnSpc>
              <a:buNone/>
            </a:pPr>
            <a:r>
              <a:rPr kumimoji="1" lang="en-US" altLang="zh-TW" sz="1200" dirty="0"/>
              <a:t># signed distributions appear bimodal around the origin, no matter</a:t>
            </a:r>
          </a:p>
          <a:p>
            <a:pPr marL="0" indent="0">
              <a:lnSpc>
                <a:spcPct val="100000"/>
              </a:lnSpc>
              <a:buNone/>
            </a:pPr>
            <a:r>
              <a:rPr kumimoji="1" lang="en-US" altLang="zh-TW" sz="1200" dirty="0"/>
              <a:t># what the underlying distribution really looks like.</a:t>
            </a:r>
          </a:p>
          <a:p>
            <a:pPr marL="0" indent="0">
              <a:lnSpc>
                <a:spcPct val="100000"/>
              </a:lnSpc>
              <a:buNone/>
            </a:pPr>
            <a:r>
              <a:rPr kumimoji="1" lang="en-US" altLang="zh-TW" sz="1200" dirty="0"/>
              <a:t># The argument x is assumed be numeric and can be a vector.</a:t>
            </a:r>
          </a:p>
          <a:p>
            <a:pPr marL="0" indent="0">
              <a:lnSpc>
                <a:spcPct val="100000"/>
              </a:lnSpc>
              <a:buNone/>
            </a:pPr>
            <a:r>
              <a:rPr kumimoji="1" lang="en-US" altLang="zh-TW" sz="1200" dirty="0"/>
              <a:t>pseudoLog10 &lt;- function(x) { </a:t>
            </a:r>
            <a:r>
              <a:rPr kumimoji="1" lang="en-US" altLang="zh-TW" sz="1200" dirty="0" err="1"/>
              <a:t>asinh</a:t>
            </a:r>
            <a:r>
              <a:rPr kumimoji="1" lang="en-US" altLang="zh-TW" sz="1200" dirty="0"/>
              <a:t>(x/2)/log(10) }</a:t>
            </a:r>
            <a:endParaRPr kumimoji="1" lang="zh-TW" altLang="en-US" sz="1200" dirty="0"/>
          </a:p>
        </p:txBody>
      </p:sp>
      <p:sp>
        <p:nvSpPr>
          <p:cNvPr id="4" name="內容版面配置區 2"/>
          <p:cNvSpPr txBox="1">
            <a:spLocks/>
          </p:cNvSpPr>
          <p:nvPr/>
        </p:nvSpPr>
        <p:spPr>
          <a:xfrm>
            <a:off x="818936" y="4070415"/>
            <a:ext cx="6435974" cy="2666010"/>
          </a:xfrm>
          <a:prstGeom prst="rect">
            <a:avLst/>
          </a:prstGeom>
        </p:spPr>
        <p:txBody>
          <a:bodyPr vert="horz" lIns="91440" tIns="45720" rIns="91440" bIns="45720" rtlCol="0" anchor="t">
            <a:noAutofit/>
          </a:bodyPr>
          <a:lstStyle>
            <a:lvl1pPr marL="342900" indent="-342900" algn="l" defTabSz="914400" rtl="0" eaLnBrk="1" latinLnBrk="0" hangingPunct="1">
              <a:lnSpc>
                <a:spcPct val="150000"/>
              </a:lnSpc>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lnSpc>
                <a:spcPct val="150000"/>
              </a:lnSpc>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lnSpc>
                <a:spcPct val="150000"/>
              </a:lnSpc>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150000"/>
              </a:lnSpc>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150000"/>
              </a:lnSpc>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buNone/>
            </a:pPr>
            <a:r>
              <a:rPr kumimoji="1" lang="en-US" altLang="zh-TW" sz="1200" dirty="0"/>
              <a:t>#######################################</a:t>
            </a:r>
          </a:p>
          <a:p>
            <a:pPr marL="0" indent="0">
              <a:lnSpc>
                <a:spcPct val="100000"/>
              </a:lnSpc>
              <a:buNone/>
            </a:pPr>
            <a:r>
              <a:rPr kumimoji="1" lang="en-US" altLang="zh-TW" sz="1200" dirty="0"/>
              <a:t># Function: </a:t>
            </a:r>
            <a:r>
              <a:rPr kumimoji="1" lang="en-US" altLang="zh-TW" sz="1200" dirty="0" err="1"/>
              <a:t>addone</a:t>
            </a:r>
            <a:endParaRPr kumimoji="1" lang="en-US" altLang="zh-TW" sz="1200" dirty="0"/>
          </a:p>
          <a:p>
            <a:pPr marL="0" indent="0">
              <a:lnSpc>
                <a:spcPct val="100000"/>
              </a:lnSpc>
              <a:buNone/>
            </a:pPr>
            <a:r>
              <a:rPr kumimoji="1" lang="en-US" altLang="zh-TW" sz="1200" dirty="0"/>
              <a:t># Author: John Mount</a:t>
            </a:r>
          </a:p>
          <a:p>
            <a:pPr marL="0" indent="0">
              <a:lnSpc>
                <a:spcPct val="100000"/>
              </a:lnSpc>
              <a:buNone/>
            </a:pPr>
            <a:r>
              <a:rPr kumimoji="1" lang="en-US" altLang="zh-TW" sz="1200" dirty="0"/>
              <a:t># Version: 1.3.11</a:t>
            </a:r>
          </a:p>
          <a:p>
            <a:pPr marL="0" indent="0">
              <a:lnSpc>
                <a:spcPct val="100000"/>
              </a:lnSpc>
              <a:buNone/>
            </a:pPr>
            <a:r>
              <a:rPr kumimoji="1" lang="en-US" altLang="zh-TW" sz="1200" dirty="0"/>
              <a:t># Location: </a:t>
            </a:r>
            <a:r>
              <a:rPr kumimoji="1" lang="en-US" altLang="zh-TW" sz="1200" dirty="0" err="1"/>
              <a:t>RSource</a:t>
            </a:r>
            <a:r>
              <a:rPr kumimoji="1" lang="en-US" altLang="zh-TW" sz="1200" dirty="0"/>
              <a:t>/</a:t>
            </a:r>
            <a:r>
              <a:rPr kumimoji="1" lang="en-US" altLang="zh-TW" sz="1200" dirty="0" err="1"/>
              <a:t>helperFns</a:t>
            </a:r>
            <a:r>
              <a:rPr kumimoji="1" lang="en-US" altLang="zh-TW" sz="1200" dirty="0"/>
              <a:t>/</a:t>
            </a:r>
            <a:r>
              <a:rPr kumimoji="1" lang="en-US" altLang="zh-TW" sz="1200" dirty="0" err="1"/>
              <a:t>addone.R</a:t>
            </a:r>
            <a:endParaRPr kumimoji="1" lang="en-US" altLang="zh-TW" sz="1200" dirty="0"/>
          </a:p>
          <a:p>
            <a:pPr marL="0" indent="0">
              <a:lnSpc>
                <a:spcPct val="100000"/>
              </a:lnSpc>
              <a:buNone/>
            </a:pPr>
            <a:r>
              <a:rPr kumimoji="1" lang="en-US" altLang="zh-TW" sz="1200" dirty="0"/>
              <a:t># Date: 10/31/13</a:t>
            </a:r>
          </a:p>
          <a:p>
            <a:pPr marL="0" indent="0">
              <a:lnSpc>
                <a:spcPct val="100000"/>
              </a:lnSpc>
              <a:buNone/>
            </a:pPr>
            <a:r>
              <a:rPr kumimoji="1" lang="en-US" altLang="zh-TW" sz="1200" dirty="0"/>
              <a:t># Arguments: x</a:t>
            </a:r>
          </a:p>
          <a:p>
            <a:pPr marL="0" indent="0">
              <a:lnSpc>
                <a:spcPct val="100000"/>
              </a:lnSpc>
              <a:buNone/>
            </a:pPr>
            <a:r>
              <a:rPr kumimoji="1" lang="en-US" altLang="zh-TW" sz="1200" dirty="0"/>
              <a:t># Purpose: Adds one</a:t>
            </a:r>
          </a:p>
          <a:p>
            <a:pPr marL="0" indent="0">
              <a:lnSpc>
                <a:spcPct val="100000"/>
              </a:lnSpc>
              <a:buNone/>
            </a:pPr>
            <a:r>
              <a:rPr kumimoji="1" lang="en-US" altLang="zh-TW" sz="1200" dirty="0"/>
              <a:t>#######################################</a:t>
            </a:r>
          </a:p>
          <a:p>
            <a:pPr marL="0" indent="0">
              <a:lnSpc>
                <a:spcPct val="100000"/>
              </a:lnSpc>
              <a:buNone/>
            </a:pPr>
            <a:r>
              <a:rPr kumimoji="1" lang="en-US" altLang="zh-TW" sz="1200" dirty="0" err="1"/>
              <a:t>addone</a:t>
            </a:r>
            <a:r>
              <a:rPr kumimoji="1" lang="en-US" altLang="zh-TW" sz="1200" dirty="0"/>
              <a:t> &lt;- function(x) { x + 1 }</a:t>
            </a:r>
            <a:endParaRPr kumimoji="1" lang="zh-TW" altLang="en-US" sz="1200" dirty="0"/>
          </a:p>
        </p:txBody>
      </p:sp>
      <p:sp>
        <p:nvSpPr>
          <p:cNvPr id="5" name="矩形 4"/>
          <p:cNvSpPr/>
          <p:nvPr/>
        </p:nvSpPr>
        <p:spPr>
          <a:xfrm rot="16200000">
            <a:off x="-681643" y="2299703"/>
            <a:ext cx="2295821" cy="400110"/>
          </a:xfrm>
          <a:prstGeom prst="rect">
            <a:avLst/>
          </a:prstGeom>
        </p:spPr>
        <p:txBody>
          <a:bodyPr wrap="none">
            <a:spAutoFit/>
          </a:bodyPr>
          <a:lstStyle/>
          <a:p>
            <a:r>
              <a:rPr lang="en-US" altLang="zh-TW" sz="2000" dirty="0"/>
              <a:t>effective comments</a:t>
            </a:r>
            <a:endParaRPr lang="zh-TW" altLang="en-US" sz="2000" dirty="0"/>
          </a:p>
        </p:txBody>
      </p:sp>
      <p:sp>
        <p:nvSpPr>
          <p:cNvPr id="6" name="矩形 5"/>
          <p:cNvSpPr/>
          <p:nvPr/>
        </p:nvSpPr>
        <p:spPr>
          <a:xfrm rot="16200000">
            <a:off x="-617522" y="5024115"/>
            <a:ext cx="2167581" cy="400110"/>
          </a:xfrm>
          <a:prstGeom prst="rect">
            <a:avLst/>
          </a:prstGeom>
        </p:spPr>
        <p:txBody>
          <a:bodyPr wrap="none">
            <a:spAutoFit/>
          </a:bodyPr>
          <a:lstStyle/>
          <a:p>
            <a:r>
              <a:rPr lang="en-US" altLang="zh-TW" sz="2000"/>
              <a:t>Useless comments</a:t>
            </a:r>
            <a:endParaRPr lang="zh-TW" altLang="en-US" sz="2000"/>
          </a:p>
        </p:txBody>
      </p:sp>
      <p:sp>
        <p:nvSpPr>
          <p:cNvPr id="7" name="矩形 4"/>
          <p:cNvSpPr/>
          <p:nvPr/>
        </p:nvSpPr>
        <p:spPr>
          <a:xfrm>
            <a:off x="4405743" y="6534719"/>
            <a:ext cx="4738257" cy="276999"/>
          </a:xfrm>
          <a:prstGeom prst="rect">
            <a:avLst/>
          </a:prstGeom>
        </p:spPr>
        <p:txBody>
          <a:bodyPr wrap="square" anchor="t">
            <a:spAutoFit/>
          </a:bodyPr>
          <a:lstStyle/>
          <a:p>
            <a:pPr algn="r"/>
            <a:r>
              <a:rPr lang="en-US" sz="1200" i="1" dirty="0">
                <a:solidFill>
                  <a:schemeClr val="bg1"/>
                </a:solidFill>
                <a:ea typeface="+mn-lt"/>
                <a:cs typeface="+mn-lt"/>
              </a:rPr>
              <a:t>Practical Data Science with R </a:t>
            </a:r>
            <a:r>
              <a:rPr lang="en-US" sz="1200" dirty="0">
                <a:solidFill>
                  <a:schemeClr val="bg1"/>
                </a:solidFill>
                <a:ea typeface="+mn-lt"/>
                <a:cs typeface="+mn-lt"/>
              </a:rPr>
              <a:t>by Nina </a:t>
            </a:r>
            <a:r>
              <a:rPr lang="en-US" sz="1200" dirty="0" err="1">
                <a:solidFill>
                  <a:schemeClr val="bg1"/>
                </a:solidFill>
                <a:ea typeface="+mn-lt"/>
                <a:cs typeface="+mn-lt"/>
              </a:rPr>
              <a:t>Zumel</a:t>
            </a:r>
            <a:r>
              <a:rPr lang="en-US" sz="1200" dirty="0">
                <a:solidFill>
                  <a:schemeClr val="bg1"/>
                </a:solidFill>
                <a:ea typeface="+mn-lt"/>
                <a:cs typeface="+mn-lt"/>
              </a:rPr>
              <a:t>, John Mount</a:t>
            </a:r>
            <a:endParaRPr lang="zh-TW" altLang="en-US" dirty="0">
              <a:solidFill>
                <a:schemeClr val="bg1"/>
              </a:solidFill>
              <a:ea typeface="新細明體"/>
              <a:cs typeface="Calibri"/>
            </a:endParaRPr>
          </a:p>
        </p:txBody>
      </p:sp>
    </p:spTree>
    <p:extLst>
      <p:ext uri="{BB962C8B-B14F-4D97-AF65-F5344CB8AC3E}">
        <p14:creationId xmlns:p14="http://schemas.microsoft.com/office/powerpoint/2010/main" val="3600331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zh-TW" altLang="en-US" dirty="0"/>
              <a:t> </a:t>
            </a:r>
            <a:r>
              <a:rPr lang="en-US" altLang="zh-TW" dirty="0"/>
              <a:t>Regression </a:t>
            </a:r>
            <a:r>
              <a:rPr lang="en-US" altLang="zh-TW" dirty="0" err="1"/>
              <a:t>v.s</a:t>
            </a:r>
            <a:r>
              <a:rPr lang="en-US" altLang="zh-TW" dirty="0"/>
              <a:t>. Classification</a:t>
            </a:r>
            <a:endParaRPr lang="en-US" dirty="0"/>
          </a:p>
        </p:txBody>
      </p:sp>
      <p:pic>
        <p:nvPicPr>
          <p:cNvPr id="3" name="圖片 2"/>
          <p:cNvPicPr>
            <a:picLocks noChangeAspect="1"/>
          </p:cNvPicPr>
          <p:nvPr/>
        </p:nvPicPr>
        <p:blipFill>
          <a:blip r:embed="rId2"/>
          <a:stretch>
            <a:fillRect/>
          </a:stretch>
        </p:blipFill>
        <p:spPr>
          <a:xfrm>
            <a:off x="5160069" y="2063539"/>
            <a:ext cx="3006208" cy="3784601"/>
          </a:xfrm>
          <a:prstGeom prst="rect">
            <a:avLst/>
          </a:prstGeom>
        </p:spPr>
      </p:pic>
      <p:pic>
        <p:nvPicPr>
          <p:cNvPr id="4" name="圖片 3"/>
          <p:cNvPicPr>
            <a:picLocks noChangeAspect="1"/>
          </p:cNvPicPr>
          <p:nvPr/>
        </p:nvPicPr>
        <p:blipFill>
          <a:blip r:embed="rId3"/>
          <a:stretch>
            <a:fillRect/>
          </a:stretch>
        </p:blipFill>
        <p:spPr>
          <a:xfrm>
            <a:off x="500599" y="2063540"/>
            <a:ext cx="4267200" cy="3784600"/>
          </a:xfrm>
          <a:prstGeom prst="rect">
            <a:avLst/>
          </a:prstGeom>
        </p:spPr>
      </p:pic>
      <p:sp>
        <p:nvSpPr>
          <p:cNvPr id="5" name="矩形 4"/>
          <p:cNvSpPr/>
          <p:nvPr/>
        </p:nvSpPr>
        <p:spPr>
          <a:xfrm>
            <a:off x="0" y="6581001"/>
            <a:ext cx="9144001" cy="276999"/>
          </a:xfrm>
          <a:prstGeom prst="rect">
            <a:avLst/>
          </a:prstGeom>
        </p:spPr>
        <p:txBody>
          <a:bodyPr wrap="square" anchor="t">
            <a:spAutoFit/>
          </a:bodyPr>
          <a:lstStyle/>
          <a:p>
            <a:pPr algn="r"/>
            <a:endParaRPr lang="en-US" altLang="zh-TW" sz="1200" dirty="0">
              <a:solidFill>
                <a:schemeClr val="bg1"/>
              </a:solidFill>
              <a:ea typeface="新細明體"/>
              <a:cs typeface="Calibri"/>
            </a:endParaRPr>
          </a:p>
        </p:txBody>
      </p:sp>
      <p:sp>
        <p:nvSpPr>
          <p:cNvPr id="7" name="矩形 3">
            <a:extLst>
              <a:ext uri="{FF2B5EF4-FFF2-40B4-BE49-F238E27FC236}">
                <a16:creationId xmlns:a16="http://schemas.microsoft.com/office/drawing/2014/main" id="{9BB21F7E-FE73-47C9-BD5A-24A0099A682E}"/>
              </a:ext>
            </a:extLst>
          </p:cNvPr>
          <p:cNvSpPr/>
          <p:nvPr/>
        </p:nvSpPr>
        <p:spPr>
          <a:xfrm>
            <a:off x="94923" y="6542563"/>
            <a:ext cx="9093283" cy="461665"/>
          </a:xfrm>
          <a:prstGeom prst="rect">
            <a:avLst/>
          </a:prstGeom>
        </p:spPr>
        <p:txBody>
          <a:bodyPr wrap="square" anchor="t">
            <a:spAutoFit/>
          </a:bodyPr>
          <a:lstStyle/>
          <a:p>
            <a:pPr algn="r"/>
            <a:r>
              <a:rPr lang="en-US" sz="1200" dirty="0">
                <a:solidFill>
                  <a:schemeClr val="bg1"/>
                </a:solidFill>
                <a:ea typeface="+mn-lt"/>
                <a:cs typeface="+mn-lt"/>
              </a:rPr>
              <a:t>Figure 1.1 &amp; 1.4, </a:t>
            </a:r>
            <a:r>
              <a:rPr lang="en-US" sz="1200" i="1" dirty="0">
                <a:solidFill>
                  <a:schemeClr val="bg1"/>
                </a:solidFill>
                <a:ea typeface="+mn-lt"/>
                <a:cs typeface="+mn-lt"/>
              </a:rPr>
              <a:t>An Introduction to Statistical Learning with Applications in R</a:t>
            </a:r>
            <a:r>
              <a:rPr lang="en-US" sz="1200" dirty="0">
                <a:solidFill>
                  <a:schemeClr val="bg1"/>
                </a:solidFill>
                <a:ea typeface="+mn-lt"/>
                <a:cs typeface="+mn-lt"/>
              </a:rPr>
              <a:t> by Gareth James, Daniela Witten, Trevor Hastie, Robert </a:t>
            </a:r>
            <a:r>
              <a:rPr lang="en-US" sz="1200" dirty="0" err="1">
                <a:solidFill>
                  <a:schemeClr val="bg1"/>
                </a:solidFill>
                <a:ea typeface="+mn-lt"/>
                <a:cs typeface="+mn-lt"/>
              </a:rPr>
              <a:t>Tibshirani</a:t>
            </a:r>
          </a:p>
          <a:p>
            <a:pPr algn="r"/>
            <a:endParaRPr lang="en-US" altLang="zh-TW" sz="1200" dirty="0">
              <a:solidFill>
                <a:schemeClr val="bg1"/>
              </a:solidFill>
              <a:ea typeface="新細明體"/>
              <a:cs typeface="Calibri"/>
            </a:endParaRPr>
          </a:p>
        </p:txBody>
      </p:sp>
    </p:spTree>
    <p:extLst>
      <p:ext uri="{BB962C8B-B14F-4D97-AF65-F5344CB8AC3E}">
        <p14:creationId xmlns:p14="http://schemas.microsoft.com/office/powerpoint/2010/main" val="2081843402"/>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a:t>How to write effective comments?</a:t>
            </a:r>
            <a:endParaRPr kumimoji="1" lang="zh-TW" altLang="en-US"/>
          </a:p>
        </p:txBody>
      </p:sp>
      <p:sp>
        <p:nvSpPr>
          <p:cNvPr id="3" name="內容版面配置區 2"/>
          <p:cNvSpPr>
            <a:spLocks noGrp="1"/>
          </p:cNvSpPr>
          <p:nvPr>
            <p:ph idx="1"/>
          </p:nvPr>
        </p:nvSpPr>
        <p:spPr/>
        <p:txBody>
          <a:bodyPr>
            <a:normAutofit/>
          </a:bodyPr>
          <a:lstStyle/>
          <a:p>
            <a:pPr>
              <a:lnSpc>
                <a:spcPct val="100000"/>
              </a:lnSpc>
            </a:pPr>
            <a:r>
              <a:rPr lang="en-US" altLang="zh-TW" dirty="0">
                <a:solidFill>
                  <a:schemeClr val="bg2">
                    <a:lumMod val="25000"/>
                  </a:schemeClr>
                </a:solidFill>
                <a:latin typeface="+mn-lt"/>
              </a:rPr>
              <a:t>Good comments include </a:t>
            </a:r>
          </a:p>
          <a:p>
            <a:pPr lvl="1">
              <a:lnSpc>
                <a:spcPct val="100000"/>
              </a:lnSpc>
            </a:pPr>
            <a:r>
              <a:rPr lang="en-US" altLang="zh-TW" dirty="0">
                <a:solidFill>
                  <a:schemeClr val="bg2">
                    <a:lumMod val="25000"/>
                  </a:schemeClr>
                </a:solidFill>
              </a:rPr>
              <a:t>what the function does</a:t>
            </a:r>
          </a:p>
          <a:p>
            <a:pPr lvl="1">
              <a:lnSpc>
                <a:spcPct val="100000"/>
              </a:lnSpc>
            </a:pPr>
            <a:r>
              <a:rPr lang="en-US" altLang="zh-TW" dirty="0">
                <a:solidFill>
                  <a:schemeClr val="bg2">
                    <a:lumMod val="25000"/>
                  </a:schemeClr>
                </a:solidFill>
              </a:rPr>
              <a:t>what types arguments are expected to be : It’s critical to know if a function works correctly on lists, data frame rows, vectors, and so on.</a:t>
            </a:r>
          </a:p>
          <a:p>
            <a:pPr lvl="1">
              <a:lnSpc>
                <a:spcPct val="100000"/>
              </a:lnSpc>
            </a:pPr>
            <a:r>
              <a:rPr lang="en-US" altLang="zh-TW" dirty="0">
                <a:solidFill>
                  <a:schemeClr val="bg2">
                    <a:lumMod val="25000"/>
                  </a:schemeClr>
                </a:solidFill>
              </a:rPr>
              <a:t>limits of domain</a:t>
            </a:r>
          </a:p>
          <a:p>
            <a:pPr lvl="1">
              <a:lnSpc>
                <a:spcPct val="100000"/>
              </a:lnSpc>
            </a:pPr>
            <a:r>
              <a:rPr lang="en-US" altLang="zh-TW" dirty="0">
                <a:solidFill>
                  <a:schemeClr val="bg2">
                    <a:lumMod val="25000"/>
                  </a:schemeClr>
                </a:solidFill>
              </a:rPr>
              <a:t>why you should care about the function</a:t>
            </a:r>
          </a:p>
          <a:p>
            <a:pPr lvl="1">
              <a:lnSpc>
                <a:spcPct val="100000"/>
              </a:lnSpc>
            </a:pPr>
            <a:r>
              <a:rPr lang="en-US" altLang="zh-TW" dirty="0">
                <a:solidFill>
                  <a:schemeClr val="bg2">
                    <a:lumMod val="25000"/>
                  </a:schemeClr>
                </a:solidFill>
              </a:rPr>
              <a:t>where it’s from.</a:t>
            </a:r>
          </a:p>
        </p:txBody>
      </p:sp>
      <p:sp>
        <p:nvSpPr>
          <p:cNvPr id="4" name="矩形 4"/>
          <p:cNvSpPr/>
          <p:nvPr/>
        </p:nvSpPr>
        <p:spPr>
          <a:xfrm>
            <a:off x="4405743" y="6597926"/>
            <a:ext cx="4738257" cy="276999"/>
          </a:xfrm>
          <a:prstGeom prst="rect">
            <a:avLst/>
          </a:prstGeom>
        </p:spPr>
        <p:txBody>
          <a:bodyPr wrap="square" anchor="t">
            <a:spAutoFit/>
          </a:bodyPr>
          <a:lstStyle/>
          <a:p>
            <a:pPr algn="r"/>
            <a:endParaRPr lang="en-US" altLang="zh-TW" sz="1200" dirty="0">
              <a:ea typeface="新細明體"/>
              <a:cs typeface="Calibri"/>
            </a:endParaRPr>
          </a:p>
        </p:txBody>
      </p:sp>
      <p:sp>
        <p:nvSpPr>
          <p:cNvPr id="6" name="矩形 4">
            <a:extLst>
              <a:ext uri="{FF2B5EF4-FFF2-40B4-BE49-F238E27FC236}">
                <a16:creationId xmlns:a16="http://schemas.microsoft.com/office/drawing/2014/main" id="{E29D03C6-0FD9-4056-8180-D2CBD432CCB5}"/>
              </a:ext>
            </a:extLst>
          </p:cNvPr>
          <p:cNvSpPr/>
          <p:nvPr/>
        </p:nvSpPr>
        <p:spPr>
          <a:xfrm>
            <a:off x="4405743" y="6534719"/>
            <a:ext cx="4738257" cy="276999"/>
          </a:xfrm>
          <a:prstGeom prst="rect">
            <a:avLst/>
          </a:prstGeom>
        </p:spPr>
        <p:txBody>
          <a:bodyPr wrap="square" anchor="t">
            <a:spAutoFit/>
          </a:bodyPr>
          <a:lstStyle/>
          <a:p>
            <a:pPr algn="r"/>
            <a:r>
              <a:rPr lang="en-US" sz="1200" i="1" dirty="0">
                <a:solidFill>
                  <a:schemeClr val="bg1"/>
                </a:solidFill>
                <a:ea typeface="+mn-lt"/>
                <a:cs typeface="+mn-lt"/>
              </a:rPr>
              <a:t>Practical Data Science with R </a:t>
            </a:r>
            <a:r>
              <a:rPr lang="en-US" sz="1200" dirty="0">
                <a:solidFill>
                  <a:schemeClr val="bg1"/>
                </a:solidFill>
                <a:ea typeface="+mn-lt"/>
                <a:cs typeface="+mn-lt"/>
              </a:rPr>
              <a:t>by Nina </a:t>
            </a:r>
            <a:r>
              <a:rPr lang="en-US" sz="1200" dirty="0" err="1">
                <a:solidFill>
                  <a:schemeClr val="bg1"/>
                </a:solidFill>
                <a:ea typeface="+mn-lt"/>
                <a:cs typeface="+mn-lt"/>
              </a:rPr>
              <a:t>Zumel</a:t>
            </a:r>
            <a:r>
              <a:rPr lang="en-US" sz="1200" dirty="0">
                <a:solidFill>
                  <a:schemeClr val="bg1"/>
                </a:solidFill>
                <a:ea typeface="+mn-lt"/>
                <a:cs typeface="+mn-lt"/>
              </a:rPr>
              <a:t>, John Mount</a:t>
            </a:r>
            <a:endParaRPr lang="zh-TW" altLang="en-US" dirty="0">
              <a:solidFill>
                <a:schemeClr val="bg1"/>
              </a:solidFill>
              <a:ea typeface="新細明體"/>
              <a:cs typeface="Calibri"/>
            </a:endParaRPr>
          </a:p>
        </p:txBody>
      </p:sp>
    </p:spTree>
    <p:extLst>
      <p:ext uri="{BB962C8B-B14F-4D97-AF65-F5344CB8AC3E}">
        <p14:creationId xmlns:p14="http://schemas.microsoft.com/office/powerpoint/2010/main" val="71274442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a:t>How to write effective comments?</a:t>
            </a:r>
            <a:endParaRPr kumimoji="1" lang="zh-TW" altLang="en-US"/>
          </a:p>
        </p:txBody>
      </p:sp>
      <p:sp>
        <p:nvSpPr>
          <p:cNvPr id="3" name="內容版面配置區 2"/>
          <p:cNvSpPr>
            <a:spLocks noGrp="1"/>
          </p:cNvSpPr>
          <p:nvPr>
            <p:ph idx="1"/>
          </p:nvPr>
        </p:nvSpPr>
        <p:spPr/>
        <p:txBody>
          <a:bodyPr>
            <a:normAutofit/>
          </a:bodyPr>
          <a:lstStyle/>
          <a:p>
            <a:pPr>
              <a:lnSpc>
                <a:spcPct val="100000"/>
              </a:lnSpc>
            </a:pPr>
            <a:r>
              <a:rPr lang="en-US" altLang="zh-TW" sz="2400" dirty="0">
                <a:latin typeface="+mn-lt"/>
              </a:rPr>
              <a:t>Of critical importance are any NB  (note well) or TODO  notes. </a:t>
            </a:r>
          </a:p>
          <a:p>
            <a:pPr>
              <a:lnSpc>
                <a:spcPct val="100000"/>
              </a:lnSpc>
            </a:pPr>
            <a:r>
              <a:rPr lang="en-US" altLang="zh-TW" sz="2400" dirty="0">
                <a:latin typeface="+mn-lt"/>
              </a:rPr>
              <a:t>It’s vastly more important to document any unexpected features or limitations in your code than to try to explain the obvious.</a:t>
            </a:r>
            <a:endParaRPr kumimoji="1" lang="zh-TW" altLang="en-US" sz="2400" dirty="0">
              <a:solidFill>
                <a:schemeClr val="bg1">
                  <a:lumMod val="50000"/>
                  <a:lumOff val="50000"/>
                </a:schemeClr>
              </a:solidFill>
              <a:latin typeface="+mn-lt"/>
            </a:endParaRPr>
          </a:p>
        </p:txBody>
      </p:sp>
      <p:sp>
        <p:nvSpPr>
          <p:cNvPr id="4" name="矩形 4"/>
          <p:cNvSpPr/>
          <p:nvPr/>
        </p:nvSpPr>
        <p:spPr>
          <a:xfrm>
            <a:off x="4405743" y="6597926"/>
            <a:ext cx="4738257" cy="276999"/>
          </a:xfrm>
          <a:prstGeom prst="rect">
            <a:avLst/>
          </a:prstGeom>
        </p:spPr>
        <p:txBody>
          <a:bodyPr wrap="square" anchor="t">
            <a:spAutoFit/>
          </a:bodyPr>
          <a:lstStyle/>
          <a:p>
            <a:pPr algn="r"/>
            <a:endParaRPr lang="en-US" altLang="zh-TW" sz="1200" dirty="0">
              <a:ea typeface="新細明體"/>
              <a:cs typeface="Calibri"/>
            </a:endParaRPr>
          </a:p>
        </p:txBody>
      </p:sp>
      <p:sp>
        <p:nvSpPr>
          <p:cNvPr id="6" name="矩形 4">
            <a:extLst>
              <a:ext uri="{FF2B5EF4-FFF2-40B4-BE49-F238E27FC236}">
                <a16:creationId xmlns:a16="http://schemas.microsoft.com/office/drawing/2014/main" id="{175B435F-EFDC-4056-87E2-6E6B2485BE10}"/>
              </a:ext>
            </a:extLst>
          </p:cNvPr>
          <p:cNvSpPr/>
          <p:nvPr/>
        </p:nvSpPr>
        <p:spPr>
          <a:xfrm>
            <a:off x="4405743" y="6534719"/>
            <a:ext cx="4738257" cy="276999"/>
          </a:xfrm>
          <a:prstGeom prst="rect">
            <a:avLst/>
          </a:prstGeom>
        </p:spPr>
        <p:txBody>
          <a:bodyPr wrap="square" anchor="t">
            <a:spAutoFit/>
          </a:bodyPr>
          <a:lstStyle/>
          <a:p>
            <a:pPr algn="r"/>
            <a:r>
              <a:rPr lang="en-US" sz="1200" i="1" dirty="0">
                <a:solidFill>
                  <a:schemeClr val="bg1"/>
                </a:solidFill>
                <a:ea typeface="+mn-lt"/>
                <a:cs typeface="+mn-lt"/>
              </a:rPr>
              <a:t>Practical Data Science with R </a:t>
            </a:r>
            <a:r>
              <a:rPr lang="en-US" sz="1200" dirty="0">
                <a:solidFill>
                  <a:schemeClr val="bg1"/>
                </a:solidFill>
                <a:ea typeface="+mn-lt"/>
                <a:cs typeface="+mn-lt"/>
              </a:rPr>
              <a:t>by Nina </a:t>
            </a:r>
            <a:r>
              <a:rPr lang="en-US" sz="1200" dirty="0" err="1">
                <a:solidFill>
                  <a:schemeClr val="bg1"/>
                </a:solidFill>
                <a:ea typeface="+mn-lt"/>
                <a:cs typeface="+mn-lt"/>
              </a:rPr>
              <a:t>Zumel</a:t>
            </a:r>
            <a:r>
              <a:rPr lang="en-US" sz="1200" dirty="0">
                <a:solidFill>
                  <a:schemeClr val="bg1"/>
                </a:solidFill>
                <a:ea typeface="+mn-lt"/>
                <a:cs typeface="+mn-lt"/>
              </a:rPr>
              <a:t>, John Mount</a:t>
            </a:r>
            <a:endParaRPr lang="zh-TW" altLang="en-US" dirty="0">
              <a:solidFill>
                <a:schemeClr val="bg1"/>
              </a:solidFill>
              <a:ea typeface="新細明體"/>
              <a:cs typeface="Calibri"/>
            </a:endParaRPr>
          </a:p>
        </p:txBody>
      </p:sp>
    </p:spTree>
    <p:extLst>
      <p:ext uri="{BB962C8B-B14F-4D97-AF65-F5344CB8AC3E}">
        <p14:creationId xmlns:p14="http://schemas.microsoft.com/office/powerpoint/2010/main" val="426155853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Worse than useless comment</a:t>
            </a:r>
            <a:endParaRPr kumimoji="1" lang="zh-TW" altLang="en-US" dirty="0"/>
          </a:p>
        </p:txBody>
      </p:sp>
      <p:sp>
        <p:nvSpPr>
          <p:cNvPr id="3" name="內容版面配置區 2"/>
          <p:cNvSpPr>
            <a:spLocks noGrp="1"/>
          </p:cNvSpPr>
          <p:nvPr>
            <p:ph idx="1"/>
          </p:nvPr>
        </p:nvSpPr>
        <p:spPr/>
        <p:txBody>
          <a:bodyPr>
            <a:normAutofit/>
          </a:bodyPr>
          <a:lstStyle/>
          <a:p>
            <a:pPr marL="0" indent="0">
              <a:buNone/>
            </a:pPr>
            <a:r>
              <a:rPr kumimoji="1" lang="en-US" altLang="zh-TW" sz="2400" dirty="0">
                <a:latin typeface="Courier" charset="0"/>
                <a:ea typeface="Courier" charset="0"/>
                <a:cs typeface="Courier" charset="0"/>
              </a:rPr>
              <a:t># adds one</a:t>
            </a:r>
          </a:p>
          <a:p>
            <a:pPr marL="0" indent="0">
              <a:buNone/>
            </a:pPr>
            <a:r>
              <a:rPr kumimoji="1" lang="en-US" altLang="zh-TW" sz="2400" dirty="0" err="1">
                <a:latin typeface="Courier" charset="0"/>
                <a:ea typeface="Courier" charset="0"/>
                <a:cs typeface="Courier" charset="0"/>
              </a:rPr>
              <a:t>addtwo</a:t>
            </a:r>
            <a:r>
              <a:rPr kumimoji="1" lang="en-US" altLang="zh-TW" sz="2400" dirty="0">
                <a:latin typeface="Courier" charset="0"/>
                <a:ea typeface="Courier" charset="0"/>
                <a:cs typeface="Courier" charset="0"/>
              </a:rPr>
              <a:t> &lt;- function(x) { x + 2 }</a:t>
            </a:r>
            <a:endParaRPr kumimoji="1" lang="zh-TW" altLang="en-US" sz="2400" dirty="0">
              <a:latin typeface="Courier" charset="0"/>
              <a:ea typeface="Courier" charset="0"/>
              <a:cs typeface="Courier" charset="0"/>
            </a:endParaRPr>
          </a:p>
        </p:txBody>
      </p:sp>
      <p:sp>
        <p:nvSpPr>
          <p:cNvPr id="4" name="矩形 4"/>
          <p:cNvSpPr/>
          <p:nvPr/>
        </p:nvSpPr>
        <p:spPr>
          <a:xfrm>
            <a:off x="4405743" y="6597926"/>
            <a:ext cx="4738257" cy="276999"/>
          </a:xfrm>
          <a:prstGeom prst="rect">
            <a:avLst/>
          </a:prstGeom>
        </p:spPr>
        <p:txBody>
          <a:bodyPr wrap="square" anchor="t">
            <a:spAutoFit/>
          </a:bodyPr>
          <a:lstStyle/>
          <a:p>
            <a:pPr algn="r"/>
            <a:endParaRPr lang="en-US" altLang="zh-TW" sz="1200" dirty="0">
              <a:ea typeface="新細明體"/>
              <a:cs typeface="Calibri"/>
            </a:endParaRPr>
          </a:p>
        </p:txBody>
      </p:sp>
      <p:sp>
        <p:nvSpPr>
          <p:cNvPr id="6" name="矩形 4">
            <a:extLst>
              <a:ext uri="{FF2B5EF4-FFF2-40B4-BE49-F238E27FC236}">
                <a16:creationId xmlns:a16="http://schemas.microsoft.com/office/drawing/2014/main" id="{089968D9-E6AE-4215-AA8C-BB5D349CFCF8}"/>
              </a:ext>
            </a:extLst>
          </p:cNvPr>
          <p:cNvSpPr/>
          <p:nvPr/>
        </p:nvSpPr>
        <p:spPr>
          <a:xfrm>
            <a:off x="4405743" y="6534719"/>
            <a:ext cx="4738257" cy="276999"/>
          </a:xfrm>
          <a:prstGeom prst="rect">
            <a:avLst/>
          </a:prstGeom>
        </p:spPr>
        <p:txBody>
          <a:bodyPr wrap="square" anchor="t">
            <a:spAutoFit/>
          </a:bodyPr>
          <a:lstStyle/>
          <a:p>
            <a:pPr algn="r"/>
            <a:r>
              <a:rPr lang="en-US" sz="1200" i="1" dirty="0">
                <a:solidFill>
                  <a:schemeClr val="bg1"/>
                </a:solidFill>
                <a:ea typeface="+mn-lt"/>
                <a:cs typeface="+mn-lt"/>
              </a:rPr>
              <a:t>Practical Data Science with R </a:t>
            </a:r>
            <a:r>
              <a:rPr lang="en-US" sz="1200" dirty="0">
                <a:solidFill>
                  <a:schemeClr val="bg1"/>
                </a:solidFill>
                <a:ea typeface="+mn-lt"/>
                <a:cs typeface="+mn-lt"/>
              </a:rPr>
              <a:t>by Nina </a:t>
            </a:r>
            <a:r>
              <a:rPr lang="en-US" sz="1200" dirty="0" err="1">
                <a:solidFill>
                  <a:schemeClr val="bg1"/>
                </a:solidFill>
                <a:ea typeface="+mn-lt"/>
                <a:cs typeface="+mn-lt"/>
              </a:rPr>
              <a:t>Zumel</a:t>
            </a:r>
            <a:r>
              <a:rPr lang="en-US" sz="1200" dirty="0">
                <a:solidFill>
                  <a:schemeClr val="bg1"/>
                </a:solidFill>
                <a:ea typeface="+mn-lt"/>
                <a:cs typeface="+mn-lt"/>
              </a:rPr>
              <a:t>, John Mount</a:t>
            </a:r>
            <a:endParaRPr lang="zh-TW" altLang="en-US" dirty="0">
              <a:solidFill>
                <a:schemeClr val="bg1"/>
              </a:solidFill>
              <a:ea typeface="新細明體"/>
              <a:cs typeface="Calibri"/>
            </a:endParaRPr>
          </a:p>
        </p:txBody>
      </p:sp>
    </p:spTree>
    <p:extLst>
      <p:ext uri="{BB962C8B-B14F-4D97-AF65-F5344CB8AC3E}">
        <p14:creationId xmlns:p14="http://schemas.microsoft.com/office/powerpoint/2010/main" val="170104678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dirty="0"/>
              <a:t>Markdown (.md, .markdown)</a:t>
            </a:r>
            <a:endParaRPr kumimoji="1" lang="zh-TW" altLang="en-US" dirty="0"/>
          </a:p>
        </p:txBody>
      </p:sp>
      <p:sp>
        <p:nvSpPr>
          <p:cNvPr id="3" name="內容版面配置區 2"/>
          <p:cNvSpPr>
            <a:spLocks noGrp="1"/>
          </p:cNvSpPr>
          <p:nvPr>
            <p:ph idx="1"/>
          </p:nvPr>
        </p:nvSpPr>
        <p:spPr/>
        <p:txBody>
          <a:bodyPr>
            <a:normAutofit fontScale="92500" lnSpcReduction="20000"/>
          </a:bodyPr>
          <a:lstStyle/>
          <a:p>
            <a:pPr>
              <a:lnSpc>
                <a:spcPct val="110000"/>
              </a:lnSpc>
            </a:pPr>
            <a:r>
              <a:rPr lang="en-US" altLang="zh-TW" sz="2400" dirty="0">
                <a:latin typeface="+mn-lt"/>
              </a:rPr>
              <a:t>a lightweight markup language for creating formatted text using a plain-text editor. </a:t>
            </a:r>
          </a:p>
          <a:p>
            <a:pPr>
              <a:lnSpc>
                <a:spcPct val="110000"/>
              </a:lnSpc>
            </a:pPr>
            <a:r>
              <a:rPr lang="en-US" altLang="zh-TW" sz="2400" dirty="0">
                <a:latin typeface="+mn-lt"/>
              </a:rPr>
              <a:t>John Gruber and Aaron Swartz created Markdown in 2004 as a markup language that is intended to be easy to read in its source code form.</a:t>
            </a:r>
          </a:p>
          <a:p>
            <a:pPr lvl="1">
              <a:lnSpc>
                <a:spcPct val="110000"/>
              </a:lnSpc>
            </a:pPr>
            <a:r>
              <a:rPr lang="en-US" altLang="zh-TW" sz="2100" dirty="0">
                <a:latin typeface="+mn-lt"/>
                <a:hlinkClick r:id="rId3"/>
              </a:rPr>
              <a:t>https://en.wikipedia.org/wiki/Markdown</a:t>
            </a:r>
            <a:endParaRPr lang="en-US" altLang="zh-TW" sz="2100" dirty="0">
              <a:latin typeface="+mn-lt"/>
            </a:endParaRPr>
          </a:p>
          <a:p>
            <a:pPr>
              <a:lnSpc>
                <a:spcPct val="110000"/>
              </a:lnSpc>
            </a:pPr>
            <a:r>
              <a:rPr lang="en-US" altLang="zh-TW" sz="2400" dirty="0">
                <a:latin typeface="+mn-lt"/>
              </a:rPr>
              <a:t>a text-to-HTML conversion tool for web writers. Markdown allows you to write using an easy-to-read, easy-to-write plain text format, then convert it to structurally valid XHTML (or HTML).</a:t>
            </a:r>
            <a:endParaRPr lang="en-US" altLang="zh-TW" sz="2400" dirty="0">
              <a:latin typeface="+mn-lt"/>
              <a:hlinkClick r:id="rId4"/>
            </a:endParaRPr>
          </a:p>
          <a:p>
            <a:pPr lvl="1">
              <a:lnSpc>
                <a:spcPct val="110000"/>
              </a:lnSpc>
            </a:pPr>
            <a:r>
              <a:rPr lang="en-US" altLang="zh-TW" sz="2100" dirty="0">
                <a:latin typeface="+mn-lt"/>
                <a:hlinkClick r:id="rId4"/>
              </a:rPr>
              <a:t>http://daringfireball.net/projects/markdown/</a:t>
            </a:r>
            <a:endParaRPr lang="en-US" altLang="zh-TW" sz="2100" dirty="0">
              <a:latin typeface="+mn-lt"/>
            </a:endParaRPr>
          </a:p>
          <a:p>
            <a:pPr>
              <a:lnSpc>
                <a:spcPct val="110000"/>
              </a:lnSpc>
            </a:pPr>
            <a:r>
              <a:rPr lang="en-US" altLang="zh-TW" sz="2400" dirty="0">
                <a:latin typeface="+mn-lt"/>
              </a:rPr>
              <a:t>a simple web-ready format that’s used in many wikis</a:t>
            </a:r>
          </a:p>
          <a:p>
            <a:pPr lvl="1">
              <a:lnSpc>
                <a:spcPct val="110000"/>
              </a:lnSpc>
            </a:pPr>
            <a:r>
              <a:rPr lang="en-US" altLang="zh-TW" sz="2100" dirty="0">
                <a:latin typeface="+mn-lt"/>
                <a:hlinkClick r:id="rId5"/>
              </a:rPr>
              <a:t>https://zh.wikipedia.org/wiki/T-Coffee</a:t>
            </a:r>
            <a:endParaRPr lang="en-US" altLang="zh-TW" sz="2100" dirty="0"/>
          </a:p>
          <a:p>
            <a:pPr lvl="1">
              <a:lnSpc>
                <a:spcPct val="110000"/>
              </a:lnSpc>
            </a:pPr>
            <a:endParaRPr lang="en-US" altLang="zh-TW" sz="2100" dirty="0">
              <a:latin typeface="+mn-lt"/>
            </a:endParaRPr>
          </a:p>
        </p:txBody>
      </p:sp>
      <p:pic>
        <p:nvPicPr>
          <p:cNvPr id="1026" name="Picture 2">
            <a:extLst>
              <a:ext uri="{FF2B5EF4-FFF2-40B4-BE49-F238E27FC236}">
                <a16:creationId xmlns:a16="http://schemas.microsoft.com/office/drawing/2014/main" id="{E98692A4-D54E-30F9-7951-71F0B2897278}"/>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6739208" y="445780"/>
            <a:ext cx="1691113" cy="10436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750846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en-US" altLang="zh-TW" dirty="0"/>
              <a:t>R Markdown format, .</a:t>
            </a:r>
            <a:r>
              <a:rPr kumimoji="1" lang="en-US" altLang="zh-TW" dirty="0" err="1"/>
              <a:t>Rmd</a:t>
            </a:r>
            <a:endParaRPr kumimoji="1" lang="zh-TW" altLang="en-US" dirty="0"/>
          </a:p>
        </p:txBody>
      </p:sp>
      <p:sp>
        <p:nvSpPr>
          <p:cNvPr id="3" name="內容版面配置區 2"/>
          <p:cNvSpPr>
            <a:spLocks noGrp="1"/>
          </p:cNvSpPr>
          <p:nvPr>
            <p:ph idx="1"/>
          </p:nvPr>
        </p:nvSpPr>
        <p:spPr>
          <a:xfrm>
            <a:off x="628650" y="1825625"/>
            <a:ext cx="3690908" cy="4351338"/>
          </a:xfrm>
        </p:spPr>
        <p:txBody>
          <a:bodyPr anchor="t">
            <a:normAutofit/>
          </a:bodyPr>
          <a:lstStyle/>
          <a:p>
            <a:pPr>
              <a:lnSpc>
                <a:spcPct val="100000"/>
              </a:lnSpc>
            </a:pPr>
            <a:r>
              <a:rPr lang="en-US" altLang="zh-TW" sz="2400" dirty="0">
                <a:solidFill>
                  <a:schemeClr val="bg2">
                    <a:lumMod val="25000"/>
                  </a:schemeClr>
                </a:solidFill>
                <a:latin typeface="+mn-lt"/>
              </a:rPr>
              <a:t>running documentation</a:t>
            </a:r>
          </a:p>
          <a:p>
            <a:pPr lvl="1">
              <a:lnSpc>
                <a:spcPct val="100000"/>
              </a:lnSpc>
            </a:pPr>
            <a:r>
              <a:rPr lang="en-US" altLang="zh-TW" sz="2000" dirty="0">
                <a:solidFill>
                  <a:schemeClr val="bg2">
                    <a:lumMod val="25000"/>
                  </a:schemeClr>
                </a:solidFill>
              </a:rPr>
              <a:t> the form of code comment</a:t>
            </a:r>
          </a:p>
          <a:p>
            <a:pPr>
              <a:lnSpc>
                <a:spcPct val="100000"/>
              </a:lnSpc>
            </a:pPr>
            <a:r>
              <a:rPr lang="en-US" altLang="zh-TW" sz="2400" dirty="0">
                <a:solidFill>
                  <a:schemeClr val="bg2">
                    <a:lumMod val="25000"/>
                  </a:schemeClr>
                </a:solidFill>
                <a:latin typeface="+mn-lt"/>
              </a:rPr>
              <a:t>milestone/checkpoint documentation</a:t>
            </a:r>
            <a:endParaRPr kumimoji="1" lang="zh-TW" altLang="en-US" sz="2400" dirty="0">
              <a:solidFill>
                <a:schemeClr val="bg2">
                  <a:lumMod val="25000"/>
                </a:schemeClr>
              </a:solidFill>
              <a:latin typeface="+mn-lt"/>
            </a:endParaRPr>
          </a:p>
        </p:txBody>
      </p:sp>
      <p:pic>
        <p:nvPicPr>
          <p:cNvPr id="5" name="圖片 4"/>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4405743" y="1690689"/>
            <a:ext cx="4656996" cy="4639826"/>
          </a:xfrm>
          <a:prstGeom prst="rect">
            <a:avLst/>
          </a:prstGeom>
        </p:spPr>
      </p:pic>
      <p:sp>
        <p:nvSpPr>
          <p:cNvPr id="6" name="矩形 4"/>
          <p:cNvSpPr/>
          <p:nvPr/>
        </p:nvSpPr>
        <p:spPr>
          <a:xfrm>
            <a:off x="4533516" y="6528653"/>
            <a:ext cx="4607451" cy="276999"/>
          </a:xfrm>
          <a:prstGeom prst="rect">
            <a:avLst/>
          </a:prstGeom>
        </p:spPr>
        <p:txBody>
          <a:bodyPr wrap="square" anchor="t">
            <a:spAutoFit/>
          </a:bodyPr>
          <a:lstStyle/>
          <a:p>
            <a:pPr algn="r"/>
            <a:r>
              <a:rPr lang="en-US" sz="1200" dirty="0">
                <a:solidFill>
                  <a:schemeClr val="bg1"/>
                </a:solidFill>
                <a:ea typeface="+mn-lt"/>
                <a:cs typeface="+mn-lt"/>
              </a:rPr>
              <a:t>Figure10.1</a:t>
            </a:r>
            <a:r>
              <a:rPr lang="en-US" sz="1200" i="1" dirty="0">
                <a:solidFill>
                  <a:schemeClr val="bg1"/>
                </a:solidFill>
                <a:ea typeface="+mn-lt"/>
                <a:cs typeface="+mn-lt"/>
              </a:rPr>
              <a:t>,Practical Data Science with R</a:t>
            </a:r>
            <a:r>
              <a:rPr lang="en-US" sz="1200" dirty="0">
                <a:solidFill>
                  <a:schemeClr val="bg1"/>
                </a:solidFill>
                <a:ea typeface="+mn-lt"/>
                <a:cs typeface="+mn-lt"/>
              </a:rPr>
              <a:t> by Nina </a:t>
            </a:r>
            <a:r>
              <a:rPr lang="en-US" sz="1200" dirty="0" err="1">
                <a:solidFill>
                  <a:schemeClr val="bg1"/>
                </a:solidFill>
                <a:ea typeface="+mn-lt"/>
                <a:cs typeface="+mn-lt"/>
              </a:rPr>
              <a:t>Zumel</a:t>
            </a:r>
            <a:r>
              <a:rPr lang="en-US" sz="1200" dirty="0">
                <a:solidFill>
                  <a:schemeClr val="bg1"/>
                </a:solidFill>
                <a:ea typeface="+mn-lt"/>
                <a:cs typeface="+mn-lt"/>
              </a:rPr>
              <a:t>, John Mount</a:t>
            </a:r>
            <a:endParaRPr lang="zh-TW" altLang="en-US">
              <a:solidFill>
                <a:schemeClr val="bg1"/>
              </a:solidFill>
              <a:ea typeface="新細明體"/>
              <a:cs typeface="Calibri"/>
            </a:endParaRPr>
          </a:p>
        </p:txBody>
      </p:sp>
    </p:spTree>
    <p:extLst>
      <p:ext uri="{BB962C8B-B14F-4D97-AF65-F5344CB8AC3E}">
        <p14:creationId xmlns:p14="http://schemas.microsoft.com/office/powerpoint/2010/main" val="2202346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829C4DD-D381-F757-95B7-4E4BDDB36159}"/>
              </a:ext>
            </a:extLst>
          </p:cNvPr>
          <p:cNvSpPr>
            <a:spLocks noGrp="1"/>
          </p:cNvSpPr>
          <p:nvPr>
            <p:ph type="title"/>
          </p:nvPr>
        </p:nvSpPr>
        <p:spPr/>
        <p:txBody>
          <a:bodyPr/>
          <a:lstStyle/>
          <a:p>
            <a:r>
              <a:rPr kumimoji="1" lang="en-US" altLang="zh-TW" dirty="0"/>
              <a:t>What is </a:t>
            </a:r>
            <a:r>
              <a:rPr kumimoji="1" lang="en-US" altLang="zh-TW" dirty="0" err="1"/>
              <a:t>rmarkdown</a:t>
            </a:r>
            <a:r>
              <a:rPr kumimoji="1" lang="en-US" altLang="zh-TW" dirty="0"/>
              <a:t>?</a:t>
            </a:r>
            <a:endParaRPr kumimoji="1" lang="zh-TW" altLang="en-US" dirty="0"/>
          </a:p>
        </p:txBody>
      </p:sp>
      <p:sp>
        <p:nvSpPr>
          <p:cNvPr id="3" name="內容版面配置區 2">
            <a:extLst>
              <a:ext uri="{FF2B5EF4-FFF2-40B4-BE49-F238E27FC236}">
                <a16:creationId xmlns:a16="http://schemas.microsoft.com/office/drawing/2014/main" id="{475BED7A-B958-1C77-D43B-3981231F642E}"/>
              </a:ext>
            </a:extLst>
          </p:cNvPr>
          <p:cNvSpPr>
            <a:spLocks noGrp="1"/>
          </p:cNvSpPr>
          <p:nvPr>
            <p:ph idx="1"/>
          </p:nvPr>
        </p:nvSpPr>
        <p:spPr>
          <a:xfrm>
            <a:off x="628650" y="1825625"/>
            <a:ext cx="5125379" cy="4351338"/>
          </a:xfrm>
        </p:spPr>
        <p:txBody>
          <a:bodyPr>
            <a:normAutofit/>
          </a:bodyPr>
          <a:lstStyle/>
          <a:p>
            <a:pPr>
              <a:lnSpc>
                <a:spcPct val="100000"/>
              </a:lnSpc>
            </a:pPr>
            <a:r>
              <a:rPr kumimoji="1" lang="en" altLang="zh-TW" dirty="0">
                <a:latin typeface="+mn-lt"/>
                <a:hlinkClick r:id="rId2"/>
              </a:rPr>
              <a:t>https://vimeo.com/178485416</a:t>
            </a:r>
            <a:endParaRPr kumimoji="1" lang="en" altLang="zh-TW" dirty="0">
              <a:latin typeface="+mn-lt"/>
            </a:endParaRPr>
          </a:p>
          <a:p>
            <a:pPr>
              <a:lnSpc>
                <a:spcPct val="100000"/>
              </a:lnSpc>
            </a:pPr>
            <a:r>
              <a:rPr kumimoji="1" lang="en" altLang="zh-TW" dirty="0">
                <a:latin typeface="+mn-lt"/>
              </a:rPr>
              <a:t>.</a:t>
            </a:r>
            <a:r>
              <a:rPr kumimoji="1" lang="en" altLang="zh-TW" dirty="0" err="1">
                <a:latin typeface="+mn-lt"/>
              </a:rPr>
              <a:t>Rmd</a:t>
            </a:r>
            <a:r>
              <a:rPr kumimoji="1" lang="en" altLang="zh-TW" dirty="0">
                <a:latin typeface="+mn-lt"/>
              </a:rPr>
              <a:t> files</a:t>
            </a:r>
          </a:p>
          <a:p>
            <a:pPr lvl="1">
              <a:lnSpc>
                <a:spcPct val="100000"/>
              </a:lnSpc>
            </a:pPr>
            <a:r>
              <a:rPr kumimoji="1" lang="en" altLang="zh-TW" dirty="0">
                <a:latin typeface="+mn-lt"/>
              </a:rPr>
              <a:t>Develop your code and ideas side-by-side in a single document. Run code as individual chunks or as an entire document.</a:t>
            </a:r>
          </a:p>
          <a:p>
            <a:pPr>
              <a:lnSpc>
                <a:spcPct val="100000"/>
              </a:lnSpc>
            </a:pPr>
            <a:r>
              <a:rPr kumimoji="1" lang="en" altLang="zh-TW" dirty="0">
                <a:latin typeface="+mn-lt"/>
              </a:rPr>
              <a:t>Dynamic Documents </a:t>
            </a:r>
          </a:p>
          <a:p>
            <a:pPr lvl="1">
              <a:lnSpc>
                <a:spcPct val="100000"/>
              </a:lnSpc>
            </a:pPr>
            <a:r>
              <a:rPr kumimoji="1" lang="en" altLang="zh-TW" dirty="0">
                <a:latin typeface="+mn-lt"/>
              </a:rPr>
              <a:t>Knit together plots, tables, and results with narrative text. Render to a variety of formats like HTML, PDF, MS Word, or MS </a:t>
            </a:r>
            <a:r>
              <a:rPr kumimoji="1" lang="en" altLang="zh-TW" dirty="0" err="1">
                <a:latin typeface="+mn-lt"/>
              </a:rPr>
              <a:t>Powerpoint</a:t>
            </a:r>
            <a:r>
              <a:rPr kumimoji="1" lang="en" altLang="zh-TW" dirty="0">
                <a:latin typeface="+mn-lt"/>
              </a:rPr>
              <a:t>.</a:t>
            </a:r>
          </a:p>
          <a:p>
            <a:pPr>
              <a:lnSpc>
                <a:spcPct val="100000"/>
              </a:lnSpc>
            </a:pPr>
            <a:r>
              <a:rPr kumimoji="1" lang="en" altLang="zh-TW" dirty="0">
                <a:latin typeface="+mn-lt"/>
              </a:rPr>
              <a:t>Reproducible Research</a:t>
            </a:r>
          </a:p>
          <a:p>
            <a:pPr lvl="1">
              <a:lnSpc>
                <a:spcPct val="100000"/>
              </a:lnSpc>
            </a:pPr>
            <a:r>
              <a:rPr kumimoji="1" lang="en" altLang="zh-TW" dirty="0">
                <a:latin typeface="+mn-lt"/>
              </a:rPr>
              <a:t>Upload, link to, or attach your report to share. Anyone can read or run your code to reproduce your work.</a:t>
            </a:r>
            <a:endParaRPr kumimoji="1" lang="zh-TW" altLang="en-US" dirty="0">
              <a:latin typeface="+mn-lt"/>
            </a:endParaRPr>
          </a:p>
        </p:txBody>
      </p:sp>
      <p:pic>
        <p:nvPicPr>
          <p:cNvPr id="4" name="圖片 3">
            <a:extLst>
              <a:ext uri="{FF2B5EF4-FFF2-40B4-BE49-F238E27FC236}">
                <a16:creationId xmlns:a16="http://schemas.microsoft.com/office/drawing/2014/main" id="{C774867E-A1BB-7BA5-E007-96F5E06D1A68}"/>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6891452" y="461770"/>
            <a:ext cx="1501697" cy="5786893"/>
          </a:xfrm>
          <a:prstGeom prst="rect">
            <a:avLst/>
          </a:prstGeom>
        </p:spPr>
      </p:pic>
      <p:sp>
        <p:nvSpPr>
          <p:cNvPr id="5" name="文字方塊 4">
            <a:extLst>
              <a:ext uri="{FF2B5EF4-FFF2-40B4-BE49-F238E27FC236}">
                <a16:creationId xmlns:a16="http://schemas.microsoft.com/office/drawing/2014/main" id="{E3A72575-FFD5-5AA6-F832-F712B62F7CC1}"/>
              </a:ext>
            </a:extLst>
          </p:cNvPr>
          <p:cNvSpPr txBox="1"/>
          <p:nvPr/>
        </p:nvSpPr>
        <p:spPr>
          <a:xfrm>
            <a:off x="5353860" y="6531827"/>
            <a:ext cx="3790140" cy="276999"/>
          </a:xfrm>
          <a:prstGeom prst="rect">
            <a:avLst/>
          </a:prstGeom>
          <a:noFill/>
        </p:spPr>
        <p:txBody>
          <a:bodyPr wrap="none" rtlCol="0" anchor="t">
            <a:spAutoFit/>
          </a:bodyPr>
          <a:lstStyle/>
          <a:p>
            <a:pPr algn="r"/>
            <a:r>
              <a:rPr kumimoji="1" lang="en-US" sz="1200" dirty="0">
                <a:solidFill>
                  <a:schemeClr val="bg1"/>
                </a:solidFill>
                <a:ea typeface="+mn-lt"/>
                <a:cs typeface="+mn-lt"/>
              </a:rPr>
              <a:t>Credit by CC BY SA Posit Software, PBC, Updated: 2023-07</a:t>
            </a:r>
            <a:endParaRPr lang="zh-TW" dirty="0">
              <a:solidFill>
                <a:schemeClr val="bg1"/>
              </a:solidFill>
            </a:endParaRPr>
          </a:p>
        </p:txBody>
      </p:sp>
    </p:spTree>
    <p:extLst>
      <p:ext uri="{BB962C8B-B14F-4D97-AF65-F5344CB8AC3E}">
        <p14:creationId xmlns:p14="http://schemas.microsoft.com/office/powerpoint/2010/main" val="36703747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Autofit/>
          </a:bodyPr>
          <a:lstStyle/>
          <a:p>
            <a:r>
              <a:rPr lang="en-US" altLang="zh-TW" dirty="0"/>
              <a:t>R Markdown files are designed to be used in three ways</a:t>
            </a:r>
            <a:endParaRPr kumimoji="1" lang="zh-TW" altLang="en-US" dirty="0"/>
          </a:p>
        </p:txBody>
      </p:sp>
      <p:sp>
        <p:nvSpPr>
          <p:cNvPr id="3" name="內容版面配置區 2"/>
          <p:cNvSpPr>
            <a:spLocks noGrp="1"/>
          </p:cNvSpPr>
          <p:nvPr>
            <p:ph idx="1"/>
          </p:nvPr>
        </p:nvSpPr>
        <p:spPr/>
        <p:txBody>
          <a:bodyPr anchor="t">
            <a:normAutofit/>
          </a:bodyPr>
          <a:lstStyle/>
          <a:p>
            <a:pPr>
              <a:lnSpc>
                <a:spcPct val="100000"/>
              </a:lnSpc>
            </a:pPr>
            <a:r>
              <a:rPr lang="en-US" altLang="zh-TW" dirty="0">
                <a:latin typeface="+mn-lt"/>
              </a:rPr>
              <a:t>For communicating to decision makers, who want to focus on the conclusions, not the code behind the analysis.</a:t>
            </a:r>
          </a:p>
          <a:p>
            <a:pPr>
              <a:lnSpc>
                <a:spcPct val="100000"/>
              </a:lnSpc>
            </a:pPr>
            <a:r>
              <a:rPr lang="en-US" altLang="zh-TW" dirty="0">
                <a:latin typeface="+mn-lt"/>
              </a:rPr>
              <a:t>For collaborating with other data scientists (including future you!), who are interested in both your conclusions, and how you reached them (i.e. the code).</a:t>
            </a:r>
          </a:p>
          <a:p>
            <a:pPr>
              <a:lnSpc>
                <a:spcPct val="100000"/>
              </a:lnSpc>
            </a:pPr>
            <a:r>
              <a:rPr lang="en-US" altLang="zh-TW" dirty="0">
                <a:latin typeface="+mn-lt"/>
              </a:rPr>
              <a:t>As an environment in which to </a:t>
            </a:r>
            <a:r>
              <a:rPr lang="en-US" altLang="zh-TW" i="1" dirty="0">
                <a:latin typeface="+mn-lt"/>
              </a:rPr>
              <a:t>do</a:t>
            </a:r>
            <a:r>
              <a:rPr lang="en-US" altLang="zh-TW" dirty="0">
                <a:latin typeface="+mn-lt"/>
              </a:rPr>
              <a:t> data science, as a modern day lab notebook where you can capture not only what you did, but also what you were thinking.</a:t>
            </a:r>
          </a:p>
        </p:txBody>
      </p:sp>
      <p:sp>
        <p:nvSpPr>
          <p:cNvPr id="4" name="文字方塊 3"/>
          <p:cNvSpPr txBox="1"/>
          <p:nvPr/>
        </p:nvSpPr>
        <p:spPr>
          <a:xfrm>
            <a:off x="5157664" y="6534384"/>
            <a:ext cx="3849387" cy="276999"/>
          </a:xfrm>
          <a:prstGeom prst="rect">
            <a:avLst/>
          </a:prstGeom>
          <a:noFill/>
        </p:spPr>
        <p:txBody>
          <a:bodyPr wrap="none" rtlCol="0" anchor="t">
            <a:spAutoFit/>
          </a:bodyPr>
          <a:lstStyle/>
          <a:p>
            <a:pPr algn="r"/>
            <a:r>
              <a:rPr kumimoji="1" lang="en-US" sz="1200" i="1" dirty="0">
                <a:solidFill>
                  <a:schemeClr val="bg1"/>
                </a:solidFill>
                <a:ea typeface="+mn-lt"/>
                <a:cs typeface="+mn-lt"/>
              </a:rPr>
              <a:t>R for Data Science </a:t>
            </a:r>
            <a:r>
              <a:rPr kumimoji="1" lang="en-US" sz="1200" dirty="0">
                <a:solidFill>
                  <a:schemeClr val="bg1"/>
                </a:solidFill>
                <a:ea typeface="+mn-lt"/>
                <a:cs typeface="+mn-lt"/>
              </a:rPr>
              <a:t>by Garrett </a:t>
            </a:r>
            <a:r>
              <a:rPr kumimoji="1" lang="en-US" sz="1200" dirty="0" err="1">
                <a:solidFill>
                  <a:schemeClr val="bg1"/>
                </a:solidFill>
                <a:ea typeface="+mn-lt"/>
                <a:cs typeface="+mn-lt"/>
              </a:rPr>
              <a:t>Grolemund</a:t>
            </a:r>
            <a:r>
              <a:rPr kumimoji="1" lang="en-US" sz="1200" dirty="0">
                <a:solidFill>
                  <a:schemeClr val="bg1"/>
                </a:solidFill>
                <a:ea typeface="+mn-lt"/>
                <a:cs typeface="+mn-lt"/>
              </a:rPr>
              <a:t>, Hadley Wickham</a:t>
            </a:r>
            <a:endParaRPr lang="zh-TW">
              <a:solidFill>
                <a:schemeClr val="bg1"/>
              </a:solidFill>
              <a:ea typeface="新細明體"/>
              <a:cs typeface="Calibri"/>
            </a:endParaRPr>
          </a:p>
        </p:txBody>
      </p:sp>
    </p:spTree>
    <p:extLst>
      <p:ext uri="{BB962C8B-B14F-4D97-AF65-F5344CB8AC3E}">
        <p14:creationId xmlns:p14="http://schemas.microsoft.com/office/powerpoint/2010/main" val="90854744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Autofit/>
          </a:bodyPr>
          <a:lstStyle/>
          <a:p>
            <a:r>
              <a:rPr lang="en-US" altLang="zh-TW" dirty="0"/>
              <a:t>Using </a:t>
            </a:r>
            <a:r>
              <a:rPr lang="en-US" altLang="zh-TW" dirty="0" err="1"/>
              <a:t>knitr</a:t>
            </a:r>
            <a:r>
              <a:rPr lang="en-US" altLang="zh-TW" dirty="0"/>
              <a:t> to produce milestone documentation</a:t>
            </a:r>
            <a:endParaRPr kumimoji="1" lang="zh-TW" altLang="en-US" dirty="0"/>
          </a:p>
        </p:txBody>
      </p:sp>
      <p:sp>
        <p:nvSpPr>
          <p:cNvPr id="3" name="內容版面配置區 2"/>
          <p:cNvSpPr>
            <a:spLocks noGrp="1"/>
          </p:cNvSpPr>
          <p:nvPr>
            <p:ph idx="1"/>
          </p:nvPr>
        </p:nvSpPr>
        <p:spPr/>
        <p:txBody>
          <a:bodyPr anchor="t">
            <a:normAutofit/>
          </a:bodyPr>
          <a:lstStyle/>
          <a:p>
            <a:pPr marL="0" indent="0">
              <a:lnSpc>
                <a:spcPct val="100000"/>
              </a:lnSpc>
              <a:buNone/>
            </a:pPr>
            <a:r>
              <a:rPr lang="en-US" altLang="zh-TW" sz="2000" dirty="0">
                <a:latin typeface="Courier" charset="0"/>
                <a:ea typeface="Courier" charset="0"/>
                <a:cs typeface="Courier" charset="0"/>
              </a:rPr>
              <a:t>library(</a:t>
            </a:r>
            <a:r>
              <a:rPr lang="en-US" altLang="zh-TW" sz="2000" dirty="0" err="1">
                <a:latin typeface="Courier" charset="0"/>
                <a:ea typeface="Courier" charset="0"/>
                <a:cs typeface="Courier" charset="0"/>
              </a:rPr>
              <a:t>knitr</a:t>
            </a:r>
            <a:r>
              <a:rPr lang="en-US" altLang="zh-TW" sz="2000" dirty="0">
                <a:latin typeface="Courier" charset="0"/>
                <a:ea typeface="Courier" charset="0"/>
                <a:cs typeface="Courier" charset="0"/>
              </a:rPr>
              <a:t>)</a:t>
            </a:r>
          </a:p>
          <a:p>
            <a:pPr marL="0" indent="0">
              <a:lnSpc>
                <a:spcPct val="100000"/>
              </a:lnSpc>
              <a:buNone/>
            </a:pPr>
            <a:r>
              <a:rPr lang="en-US" altLang="zh-TW" sz="2000" dirty="0">
                <a:latin typeface="Courier" charset="0"/>
                <a:ea typeface="Courier" charset="0"/>
                <a:cs typeface="Courier" charset="0"/>
              </a:rPr>
              <a:t>knit('</a:t>
            </a:r>
            <a:r>
              <a:rPr lang="en-US" altLang="zh-TW" sz="2000" dirty="0" err="1">
                <a:latin typeface="Courier" charset="0"/>
                <a:ea typeface="Courier" charset="0"/>
                <a:cs typeface="Courier" charset="0"/>
              </a:rPr>
              <a:t>simple.Rmd</a:t>
            </a:r>
            <a:r>
              <a:rPr lang="en-US" altLang="zh-TW" sz="2000" dirty="0">
                <a:latin typeface="Courier" charset="0"/>
                <a:ea typeface="Courier" charset="0"/>
                <a:cs typeface="Courier" charset="0"/>
              </a:rPr>
              <a:t>')</a:t>
            </a:r>
          </a:p>
        </p:txBody>
      </p:sp>
      <p:sp>
        <p:nvSpPr>
          <p:cNvPr id="5" name="矩形 4"/>
          <p:cNvSpPr/>
          <p:nvPr/>
        </p:nvSpPr>
        <p:spPr>
          <a:xfrm>
            <a:off x="4532158" y="6524184"/>
            <a:ext cx="4611842" cy="461665"/>
          </a:xfrm>
          <a:prstGeom prst="rect">
            <a:avLst/>
          </a:prstGeom>
        </p:spPr>
        <p:txBody>
          <a:bodyPr wrap="square" anchor="t">
            <a:spAutoFit/>
          </a:bodyPr>
          <a:lstStyle/>
          <a:p>
            <a:pPr algn="r"/>
            <a:r>
              <a:rPr lang="en-US" sz="1200" dirty="0">
                <a:solidFill>
                  <a:schemeClr val="bg1"/>
                </a:solidFill>
              </a:rPr>
              <a:t>Figure10.2, </a:t>
            </a:r>
            <a:r>
              <a:rPr lang="en-US" sz="1200" i="1" dirty="0">
                <a:solidFill>
                  <a:schemeClr val="bg1"/>
                </a:solidFill>
              </a:rPr>
              <a:t>Practical Data Science with R </a:t>
            </a:r>
            <a:r>
              <a:rPr lang="en-US" sz="1200" dirty="0">
                <a:solidFill>
                  <a:schemeClr val="bg1"/>
                </a:solidFill>
              </a:rPr>
              <a:t>by Nina </a:t>
            </a:r>
            <a:r>
              <a:rPr lang="en-US" sz="1200" dirty="0" err="1">
                <a:solidFill>
                  <a:schemeClr val="bg1"/>
                </a:solidFill>
              </a:rPr>
              <a:t>Zumel</a:t>
            </a:r>
            <a:r>
              <a:rPr lang="en-US" sz="1200" dirty="0">
                <a:solidFill>
                  <a:schemeClr val="bg1"/>
                </a:solidFill>
              </a:rPr>
              <a:t>, John Mount</a:t>
            </a:r>
            <a:endParaRPr lang="en-US" sz="1200" dirty="0">
              <a:solidFill>
                <a:schemeClr val="bg1"/>
              </a:solidFill>
              <a:ea typeface="+mn-lt"/>
              <a:cs typeface="+mn-lt"/>
            </a:endParaRPr>
          </a:p>
          <a:p>
            <a:pPr algn="r"/>
            <a:endParaRPr lang="en-US" altLang="zh-TW" sz="1200" dirty="0">
              <a:ea typeface="新細明體"/>
              <a:cs typeface="Calibri"/>
            </a:endParaRPr>
          </a:p>
        </p:txBody>
      </p:sp>
    </p:spTree>
    <p:extLst>
      <p:ext uri="{BB962C8B-B14F-4D97-AF65-F5344CB8AC3E}">
        <p14:creationId xmlns:p14="http://schemas.microsoft.com/office/powerpoint/2010/main" val="1443491836"/>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en-US" altLang="zh-TW" dirty="0"/>
              <a:t>diamond-</a:t>
            </a:r>
            <a:r>
              <a:rPr kumimoji="1" lang="en-US" altLang="zh-TW" dirty="0" err="1"/>
              <a:t>sizes.Rmd</a:t>
            </a:r>
            <a:endParaRPr kumimoji="1" lang="zh-TW" altLang="en-US" dirty="0"/>
          </a:p>
        </p:txBody>
      </p:sp>
      <p:pic>
        <p:nvPicPr>
          <p:cNvPr id="4" name="圖片 3"/>
          <p:cNvPicPr>
            <a:picLocks noChangeAspect="1"/>
          </p:cNvPicPr>
          <p:nvPr/>
        </p:nvPicPr>
        <p:blipFill>
          <a:blip r:embed="rId2"/>
          <a:stretch>
            <a:fillRect/>
          </a:stretch>
        </p:blipFill>
        <p:spPr>
          <a:xfrm>
            <a:off x="154418" y="1354401"/>
            <a:ext cx="5458503" cy="5045359"/>
          </a:xfrm>
          <a:prstGeom prst="rect">
            <a:avLst/>
          </a:prstGeom>
        </p:spPr>
      </p:pic>
      <p:sp>
        <p:nvSpPr>
          <p:cNvPr id="5" name="矩形 4"/>
          <p:cNvSpPr/>
          <p:nvPr/>
        </p:nvSpPr>
        <p:spPr>
          <a:xfrm>
            <a:off x="5687066" y="1384367"/>
            <a:ext cx="3497126" cy="523220"/>
          </a:xfrm>
          <a:prstGeom prst="rect">
            <a:avLst/>
          </a:prstGeom>
        </p:spPr>
        <p:txBody>
          <a:bodyPr wrap="square">
            <a:spAutoFit/>
          </a:bodyPr>
          <a:lstStyle/>
          <a:p>
            <a:r>
              <a:rPr lang="en-US" altLang="zh-TW" sz="1400" dirty="0">
                <a:latin typeface="Helvetica Neue" charset="0"/>
              </a:rPr>
              <a:t>An (optional) </a:t>
            </a:r>
            <a:r>
              <a:rPr lang="en-US" altLang="zh-TW" sz="1400" b="1" dirty="0">
                <a:latin typeface="Helvetica Neue" charset="0"/>
              </a:rPr>
              <a:t>YAML header</a:t>
            </a:r>
            <a:r>
              <a:rPr lang="en-US" altLang="zh-TW" sz="1400" dirty="0">
                <a:latin typeface="Helvetica Neue" charset="0"/>
              </a:rPr>
              <a:t> surrounded by ---s. (yet another markup language)</a:t>
            </a:r>
            <a:endParaRPr lang="en-US" altLang="zh-TW" sz="1400" b="0" i="0" dirty="0">
              <a:effectLst/>
              <a:latin typeface="Helvetica Neue" charset="0"/>
            </a:endParaRPr>
          </a:p>
        </p:txBody>
      </p:sp>
      <p:sp>
        <p:nvSpPr>
          <p:cNvPr id="6" name="矩形 5"/>
          <p:cNvSpPr/>
          <p:nvPr/>
        </p:nvSpPr>
        <p:spPr>
          <a:xfrm>
            <a:off x="5731810" y="2657639"/>
            <a:ext cx="3090911" cy="307777"/>
          </a:xfrm>
          <a:prstGeom prst="rect">
            <a:avLst/>
          </a:prstGeom>
        </p:spPr>
        <p:txBody>
          <a:bodyPr wrap="none">
            <a:spAutoFit/>
          </a:bodyPr>
          <a:lstStyle/>
          <a:p>
            <a:r>
              <a:rPr lang="en-US" altLang="zh-TW" sz="1400" b="1" dirty="0">
                <a:latin typeface="Helvetica Neue" charset="0"/>
              </a:rPr>
              <a:t>Chunks</a:t>
            </a:r>
            <a:r>
              <a:rPr lang="en-US" altLang="zh-TW" sz="1400" dirty="0">
                <a:latin typeface="Helvetica Neue" charset="0"/>
              </a:rPr>
              <a:t> of R code surrounded by ```.</a:t>
            </a:r>
            <a:endParaRPr lang="en-US" altLang="zh-TW" sz="1400" b="0" i="0" dirty="0">
              <a:effectLst/>
              <a:latin typeface="Helvetica Neue" charset="0"/>
            </a:endParaRPr>
          </a:p>
        </p:txBody>
      </p:sp>
      <p:sp>
        <p:nvSpPr>
          <p:cNvPr id="7" name="矩形 6"/>
          <p:cNvSpPr/>
          <p:nvPr/>
        </p:nvSpPr>
        <p:spPr>
          <a:xfrm>
            <a:off x="5731810" y="5517904"/>
            <a:ext cx="3397881" cy="523220"/>
          </a:xfrm>
          <a:prstGeom prst="rect">
            <a:avLst/>
          </a:prstGeom>
        </p:spPr>
        <p:txBody>
          <a:bodyPr wrap="square">
            <a:spAutoFit/>
          </a:bodyPr>
          <a:lstStyle/>
          <a:p>
            <a:r>
              <a:rPr lang="en-US" altLang="zh-TW" sz="1400" dirty="0">
                <a:latin typeface="Helvetica Neue" charset="0"/>
              </a:rPr>
              <a:t>Text mixed with simple text formatting like # heading and _italics_.</a:t>
            </a:r>
            <a:endParaRPr lang="en-US" altLang="zh-TW" sz="1400" b="0" i="0" dirty="0">
              <a:effectLst/>
              <a:latin typeface="Helvetica Neue" charset="0"/>
            </a:endParaRPr>
          </a:p>
        </p:txBody>
      </p:sp>
      <p:sp>
        <p:nvSpPr>
          <p:cNvPr id="8" name="矩形 4"/>
          <p:cNvSpPr/>
          <p:nvPr/>
        </p:nvSpPr>
        <p:spPr>
          <a:xfrm>
            <a:off x="4405743" y="6545253"/>
            <a:ext cx="4738257" cy="276999"/>
          </a:xfrm>
          <a:prstGeom prst="rect">
            <a:avLst/>
          </a:prstGeom>
        </p:spPr>
        <p:txBody>
          <a:bodyPr wrap="square" anchor="t">
            <a:spAutoFit/>
          </a:bodyPr>
          <a:lstStyle/>
          <a:p>
            <a:pPr algn="r"/>
            <a:r>
              <a:rPr lang="en-US" sz="1200" i="1" dirty="0">
                <a:solidFill>
                  <a:schemeClr val="bg1"/>
                </a:solidFill>
              </a:rPr>
              <a:t>Practical Data Science with R </a:t>
            </a:r>
            <a:r>
              <a:rPr lang="en-US" sz="1200" dirty="0">
                <a:solidFill>
                  <a:schemeClr val="bg1"/>
                </a:solidFill>
              </a:rPr>
              <a:t>by Nina </a:t>
            </a:r>
            <a:r>
              <a:rPr lang="en-US" sz="1200" dirty="0" err="1">
                <a:solidFill>
                  <a:schemeClr val="bg1"/>
                </a:solidFill>
              </a:rPr>
              <a:t>Zumel</a:t>
            </a:r>
            <a:r>
              <a:rPr lang="en-US" sz="1200" dirty="0">
                <a:solidFill>
                  <a:schemeClr val="bg1"/>
                </a:solidFill>
              </a:rPr>
              <a:t>, John Mount</a:t>
            </a:r>
            <a:endParaRPr lang="en-US" sz="1200" dirty="0">
              <a:solidFill>
                <a:schemeClr val="bg1"/>
              </a:solidFill>
              <a:ea typeface="+mn-lt"/>
              <a:cs typeface="+mn-lt"/>
            </a:endParaRPr>
          </a:p>
        </p:txBody>
      </p:sp>
    </p:spTree>
    <p:extLst>
      <p:ext uri="{BB962C8B-B14F-4D97-AF65-F5344CB8AC3E}">
        <p14:creationId xmlns:p14="http://schemas.microsoft.com/office/powerpoint/2010/main" val="376314720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dirty="0"/>
              <a:t>knit the document R Markdown</a:t>
            </a:r>
            <a:endParaRPr kumimoji="1" lang="zh-TW" altLang="en-US" dirty="0"/>
          </a:p>
        </p:txBody>
      </p:sp>
      <p:sp>
        <p:nvSpPr>
          <p:cNvPr id="3" name="內容版面配置區 2">
            <a:extLst>
              <a:ext uri="{FF2B5EF4-FFF2-40B4-BE49-F238E27FC236}">
                <a16:creationId xmlns:a16="http://schemas.microsoft.com/office/drawing/2014/main" id="{636879E7-D17E-42C8-B6B7-22E8A14B80FE}"/>
              </a:ext>
            </a:extLst>
          </p:cNvPr>
          <p:cNvSpPr>
            <a:spLocks noGrp="1"/>
          </p:cNvSpPr>
          <p:nvPr>
            <p:ph idx="1"/>
          </p:nvPr>
        </p:nvSpPr>
        <p:spPr/>
        <p:txBody>
          <a:bodyPr>
            <a:normAutofit/>
          </a:bodyPr>
          <a:lstStyle/>
          <a:p>
            <a:pPr>
              <a:lnSpc>
                <a:spcPct val="100000"/>
              </a:lnSpc>
            </a:pPr>
            <a:r>
              <a:rPr lang="en" altLang="zh-TW" sz="2400" dirty="0">
                <a:latin typeface="+mn-lt"/>
              </a:rPr>
              <a:t>When you render, R Markdown</a:t>
            </a:r>
          </a:p>
          <a:p>
            <a:pPr marL="800100" lvl="1" indent="-457200">
              <a:lnSpc>
                <a:spcPct val="100000"/>
              </a:lnSpc>
              <a:buFont typeface="+mj-lt"/>
              <a:buAutoNum type="arabicPeriod"/>
            </a:pPr>
            <a:r>
              <a:rPr lang="en" altLang="zh-TW" sz="2000" dirty="0"/>
              <a:t>runs the R code, embeds results and text into .md file with </a:t>
            </a:r>
            <a:r>
              <a:rPr lang="en" altLang="zh-TW" sz="2000" dirty="0" err="1"/>
              <a:t>knitr</a:t>
            </a:r>
            <a:endParaRPr lang="en" altLang="zh-TW" sz="2000" dirty="0"/>
          </a:p>
          <a:p>
            <a:pPr marL="800100" lvl="1" indent="-457200">
              <a:lnSpc>
                <a:spcPct val="100000"/>
              </a:lnSpc>
              <a:buFont typeface="+mj-lt"/>
              <a:buAutoNum type="arabicPeriod"/>
            </a:pPr>
            <a:r>
              <a:rPr lang="en" altLang="zh-TW" sz="2000" dirty="0"/>
              <a:t>then converts the .md file into the finished format with </a:t>
            </a:r>
            <a:r>
              <a:rPr lang="en" altLang="zh-TW" sz="2000" dirty="0" err="1"/>
              <a:t>pandoc</a:t>
            </a:r>
            <a:endParaRPr lang="zh-TW" altLang="en-US" sz="2000" dirty="0"/>
          </a:p>
        </p:txBody>
      </p:sp>
      <p:sp>
        <p:nvSpPr>
          <p:cNvPr id="8" name="文字方塊 7"/>
          <p:cNvSpPr txBox="1"/>
          <p:nvPr/>
        </p:nvSpPr>
        <p:spPr>
          <a:xfrm>
            <a:off x="5353860" y="6531827"/>
            <a:ext cx="3790140" cy="276999"/>
          </a:xfrm>
          <a:prstGeom prst="rect">
            <a:avLst/>
          </a:prstGeom>
          <a:noFill/>
        </p:spPr>
        <p:txBody>
          <a:bodyPr wrap="none" rtlCol="0" anchor="t">
            <a:spAutoFit/>
          </a:bodyPr>
          <a:lstStyle/>
          <a:p>
            <a:pPr algn="r"/>
            <a:r>
              <a:rPr kumimoji="1" lang="en-US" sz="1200" dirty="0">
                <a:solidFill>
                  <a:schemeClr val="bg1"/>
                </a:solidFill>
                <a:ea typeface="+mn-lt"/>
                <a:cs typeface="+mn-lt"/>
              </a:rPr>
              <a:t>Credit by CC BY SA Posit Software, PBC, Updated: 2023-07</a:t>
            </a:r>
            <a:endParaRPr lang="zh-TW" dirty="0">
              <a:solidFill>
                <a:schemeClr val="bg1"/>
              </a:solidFill>
            </a:endParaRPr>
          </a:p>
        </p:txBody>
      </p:sp>
      <p:pic>
        <p:nvPicPr>
          <p:cNvPr id="5" name="圖片 4">
            <a:extLst>
              <a:ext uri="{FF2B5EF4-FFF2-40B4-BE49-F238E27FC236}">
                <a16:creationId xmlns:a16="http://schemas.microsoft.com/office/drawing/2014/main" id="{CE48329A-894F-74A2-EAED-F9EBE1F92FA0}"/>
              </a:ext>
            </a:extLst>
          </p:cNvPr>
          <p:cNvPicPr>
            <a:picLocks noChangeAspect="1"/>
          </p:cNvPicPr>
          <p:nvPr/>
        </p:nvPicPr>
        <p:blipFill>
          <a:blip r:embed="rId2"/>
          <a:stretch>
            <a:fillRect/>
          </a:stretch>
        </p:blipFill>
        <p:spPr>
          <a:xfrm>
            <a:off x="1000822" y="3469043"/>
            <a:ext cx="7451802" cy="1920909"/>
          </a:xfrm>
          <a:prstGeom prst="rect">
            <a:avLst/>
          </a:prstGeom>
        </p:spPr>
      </p:pic>
    </p:spTree>
    <p:extLst>
      <p:ext uri="{BB962C8B-B14F-4D97-AF65-F5344CB8AC3E}">
        <p14:creationId xmlns:p14="http://schemas.microsoft.com/office/powerpoint/2010/main" val="39985787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dirty="0"/>
              <a:t>Modeling</a:t>
            </a:r>
          </a:p>
        </p:txBody>
      </p:sp>
      <mc:AlternateContent xmlns:mc="http://schemas.openxmlformats.org/markup-compatibility/2006" xmlns:a14="http://schemas.microsoft.com/office/drawing/2010/main">
        <mc:Choice Requires="a14">
          <p:sp>
            <p:nvSpPr>
              <p:cNvPr id="3" name="內容版面配置區 2"/>
              <p:cNvSpPr>
                <a:spLocks noGrp="1"/>
              </p:cNvSpPr>
              <p:nvPr>
                <p:ph idx="1"/>
              </p:nvPr>
            </p:nvSpPr>
            <p:spPr/>
            <p:txBody>
              <a:bodyPr anchor="t">
                <a:normAutofit/>
              </a:bodyPr>
              <a:lstStyle/>
              <a:p>
                <a:r>
                  <a:rPr lang="en-US" altLang="zh-TW" dirty="0"/>
                  <a:t>Given </a:t>
                </a:r>
                <a:r>
                  <a:rPr lang="en-US" altLang="zh-TW" i="1" dirty="0"/>
                  <a:t>Y</a:t>
                </a:r>
                <a:r>
                  <a:rPr lang="en-US" altLang="zh-TW" dirty="0"/>
                  <a:t> and  </a:t>
                </a:r>
                <a:r>
                  <a:rPr lang="en-US" altLang="zh-TW" i="1" dirty="0"/>
                  <a:t>p</a:t>
                </a:r>
                <a:r>
                  <a:rPr lang="en-US" altLang="zh-TW" dirty="0"/>
                  <a:t> different predictors,  </a:t>
                </a:r>
                <a:r>
                  <a:rPr lang="en-US" altLang="zh-TW" i="1" dirty="0"/>
                  <a:t>X</a:t>
                </a:r>
                <a:r>
                  <a:rPr lang="en-US" altLang="zh-TW" baseline="-25000" dirty="0"/>
                  <a:t>1</a:t>
                </a:r>
                <a:r>
                  <a:rPr lang="en-US" altLang="zh-TW" dirty="0"/>
                  <a:t> , </a:t>
                </a:r>
                <a:r>
                  <a:rPr lang="en-US" altLang="zh-TW" i="1" dirty="0"/>
                  <a:t>X</a:t>
                </a:r>
                <a:r>
                  <a:rPr lang="en-US" altLang="zh-TW" baseline="-25000" dirty="0"/>
                  <a:t>2</a:t>
                </a:r>
                <a:r>
                  <a:rPr lang="en-US" altLang="zh-TW" dirty="0"/>
                  <a:t> ,</a:t>
                </a:r>
                <a:r>
                  <a:rPr lang="mr-IN" altLang="zh-TW" dirty="0"/>
                  <a:t>…</a:t>
                </a:r>
                <a:r>
                  <a:rPr lang="en-US" altLang="zh-TW" dirty="0"/>
                  <a:t>,</a:t>
                </a:r>
                <a:r>
                  <a:rPr lang="en-US" altLang="zh-TW" i="1" dirty="0" err="1"/>
                  <a:t>X</a:t>
                </a:r>
                <a:r>
                  <a:rPr lang="en-US" altLang="zh-TW" i="1" baseline="-25000" dirty="0" err="1"/>
                  <a:t>p</a:t>
                </a:r>
                <a:endParaRPr lang="en-US" altLang="zh-TW" i="1" baseline="-25000" dirty="0"/>
              </a:p>
              <a:p>
                <a14:m>
                  <m:oMath xmlns:m="http://schemas.openxmlformats.org/officeDocument/2006/math">
                    <m:r>
                      <a:rPr lang="en-US" altLang="zh-TW" b="0" i="1" smtClean="0">
                        <a:latin typeface="Cambria Math" charset="0"/>
                      </a:rPr>
                      <m:t>𝑌</m:t>
                    </m:r>
                    <m:r>
                      <a:rPr lang="en-US" altLang="zh-TW" b="0" i="1" smtClean="0">
                        <a:latin typeface="Cambria Math" charset="0"/>
                      </a:rPr>
                      <m:t>=</m:t>
                    </m:r>
                    <m:r>
                      <a:rPr lang="en-US" altLang="zh-TW" b="0" i="1" smtClean="0">
                        <a:latin typeface="Cambria Math" charset="0"/>
                      </a:rPr>
                      <m:t>𝑓</m:t>
                    </m:r>
                    <m:d>
                      <m:dPr>
                        <m:ctrlPr>
                          <a:rPr lang="en-US" altLang="zh-TW" b="0" i="1" smtClean="0">
                            <a:latin typeface="Cambria Math" panose="02040503050406030204" pitchFamily="18" charset="0"/>
                          </a:rPr>
                        </m:ctrlPr>
                      </m:dPr>
                      <m:e>
                        <m:r>
                          <a:rPr lang="en-US" altLang="zh-TW" b="0" i="1" smtClean="0">
                            <a:latin typeface="Cambria Math" charset="0"/>
                          </a:rPr>
                          <m:t>𝑋</m:t>
                        </m:r>
                      </m:e>
                    </m:d>
                    <m:r>
                      <a:rPr lang="en-US" altLang="zh-TW" b="0" i="1" smtClean="0">
                        <a:latin typeface="Cambria Math" charset="0"/>
                      </a:rPr>
                      <m:t>+</m:t>
                    </m:r>
                    <m:r>
                      <a:rPr lang="en-US" altLang="zh-TW" b="0" i="1" smtClean="0">
                        <a:latin typeface="Cambria Math" charset="0"/>
                        <a:ea typeface="Cambria Math" charset="0"/>
                        <a:cs typeface="Cambria Math" charset="0"/>
                      </a:rPr>
                      <m:t>𝜖</m:t>
                    </m:r>
                  </m:oMath>
                </a14:m>
                <a:endParaRPr lang="en-US" altLang="zh-TW" dirty="0"/>
              </a:p>
              <a:p>
                <a:pPr lvl="1"/>
                <a:r>
                  <a:rPr lang="en-US" altLang="zh-TW" i="1" dirty="0"/>
                  <a:t>f</a:t>
                </a:r>
                <a:r>
                  <a:rPr lang="en-US" altLang="zh-TW" dirty="0"/>
                  <a:t> : some fixed but unknown function of  </a:t>
                </a:r>
                <a:r>
                  <a:rPr lang="en-US" altLang="zh-TW" i="1" dirty="0"/>
                  <a:t>X</a:t>
                </a:r>
                <a:r>
                  <a:rPr lang="en-US" altLang="zh-TW" baseline="-25000" dirty="0"/>
                  <a:t>1</a:t>
                </a:r>
                <a:r>
                  <a:rPr lang="en-US" altLang="zh-TW" dirty="0"/>
                  <a:t>,</a:t>
                </a:r>
                <a:r>
                  <a:rPr lang="mr-IN" altLang="zh-TW" dirty="0"/>
                  <a:t>…</a:t>
                </a:r>
                <a:r>
                  <a:rPr lang="en-US" altLang="zh-TW" dirty="0"/>
                  <a:t>, </a:t>
                </a:r>
                <a:r>
                  <a:rPr lang="en-US" altLang="zh-TW" i="1" dirty="0" err="1"/>
                  <a:t>X</a:t>
                </a:r>
                <a:r>
                  <a:rPr lang="en-US" altLang="zh-TW" i="1" baseline="-25000" dirty="0" err="1"/>
                  <a:t>p</a:t>
                </a:r>
                <a:endParaRPr lang="en-US" altLang="zh-TW" i="1" baseline="-25000" dirty="0"/>
              </a:p>
              <a:p>
                <a:pPr lvl="1"/>
                <a14:m>
                  <m:oMath xmlns:m="http://schemas.openxmlformats.org/officeDocument/2006/math">
                    <m:r>
                      <a:rPr lang="en-US" altLang="zh-TW" i="1">
                        <a:latin typeface="Cambria Math" charset="0"/>
                        <a:ea typeface="Cambria Math" charset="0"/>
                        <a:cs typeface="Cambria Math" charset="0"/>
                      </a:rPr>
                      <m:t>𝜖</m:t>
                    </m:r>
                  </m:oMath>
                </a14:m>
                <a:r>
                  <a:rPr lang="en-US" altLang="zh-TW" dirty="0"/>
                  <a:t> : a random error term, which is independent of  </a:t>
                </a:r>
                <a:r>
                  <a:rPr lang="en-US" altLang="zh-TW" i="1" dirty="0"/>
                  <a:t>X</a:t>
                </a:r>
                <a:r>
                  <a:rPr lang="en-US" altLang="zh-TW" dirty="0"/>
                  <a:t> and has mean zero</a:t>
                </a:r>
              </a:p>
              <a:p>
                <a:pPr lvl="1"/>
                <a:r>
                  <a:rPr lang="en-US" altLang="zh-TW" i="1" dirty="0"/>
                  <a:t>f</a:t>
                </a:r>
                <a:r>
                  <a:rPr lang="en-US" altLang="zh-TW" dirty="0"/>
                  <a:t> represents the systematic information that  </a:t>
                </a:r>
                <a:r>
                  <a:rPr lang="en-US" altLang="zh-TW" i="1" dirty="0"/>
                  <a:t>X</a:t>
                </a:r>
                <a:r>
                  <a:rPr lang="en-US" altLang="zh-TW" dirty="0"/>
                  <a:t> provides about </a:t>
                </a:r>
                <a:r>
                  <a:rPr lang="en-US" altLang="zh-TW" i="1" dirty="0"/>
                  <a:t>Y</a:t>
                </a:r>
                <a:endParaRPr lang="en-US" altLang="zh-TW" dirty="0"/>
              </a:p>
            </p:txBody>
          </p:sp>
        </mc:Choice>
        <mc:Fallback xmlns="">
          <p:sp>
            <p:nvSpPr>
              <p:cNvPr id="3" name="內容版面配置區 2"/>
              <p:cNvSpPr>
                <a:spLocks noGrp="1" noRot="1" noChangeAspect="1" noMove="1" noResize="1" noEditPoints="1" noAdjustHandles="1" noChangeArrowheads="1" noChangeShapeType="1" noTextEdit="1"/>
              </p:cNvSpPr>
              <p:nvPr>
                <p:ph idx="1"/>
              </p:nvPr>
            </p:nvSpPr>
            <p:spPr>
              <a:blipFill>
                <a:blip r:embed="rId2"/>
                <a:stretch>
                  <a:fillRect l="-1447" t="-2632"/>
                </a:stretch>
              </a:blipFill>
            </p:spPr>
            <p:txBody>
              <a:bodyPr/>
              <a:lstStyle/>
              <a:p>
                <a:r>
                  <a:rPr lang="en-US">
                    <a:noFill/>
                  </a:rPr>
                  <a:t> </a:t>
                </a:r>
              </a:p>
            </p:txBody>
          </p:sp>
        </mc:Fallback>
      </mc:AlternateContent>
      <p:sp>
        <p:nvSpPr>
          <p:cNvPr id="4" name="矩形 3"/>
          <p:cNvSpPr/>
          <p:nvPr/>
        </p:nvSpPr>
        <p:spPr>
          <a:xfrm>
            <a:off x="34636" y="6555024"/>
            <a:ext cx="9144001" cy="276999"/>
          </a:xfrm>
          <a:prstGeom prst="rect">
            <a:avLst/>
          </a:prstGeom>
        </p:spPr>
        <p:txBody>
          <a:bodyPr wrap="square" anchor="t">
            <a:spAutoFit/>
          </a:bodyPr>
          <a:lstStyle/>
          <a:p>
            <a:pPr algn="r"/>
            <a:r>
              <a:rPr lang="en-US" altLang="zh-TW" sz="1200" i="1" dirty="0">
                <a:solidFill>
                  <a:schemeClr val="bg1"/>
                </a:solidFill>
                <a:ea typeface="新細明體"/>
              </a:rPr>
              <a:t>An Introduction to Statistical Learning with Applications in R</a:t>
            </a:r>
            <a:r>
              <a:rPr lang="en-US" altLang="zh-TW" sz="1200" dirty="0">
                <a:solidFill>
                  <a:schemeClr val="bg1"/>
                </a:solidFill>
                <a:ea typeface="新細明體"/>
              </a:rPr>
              <a:t> by Gareth James, Daniela Witten, Trevor Hastie, Robert </a:t>
            </a:r>
            <a:r>
              <a:rPr lang="en-US" altLang="zh-TW" sz="1200" dirty="0" err="1">
                <a:solidFill>
                  <a:schemeClr val="bg1"/>
                </a:solidFill>
                <a:ea typeface="新細明體"/>
              </a:rPr>
              <a:t>Tibshirani</a:t>
            </a:r>
            <a:endParaRPr lang="en-US" altLang="zh-TW" sz="1200" dirty="0">
              <a:solidFill>
                <a:schemeClr val="bg1"/>
              </a:solidFill>
              <a:ea typeface="新細明體"/>
            </a:endParaRPr>
          </a:p>
        </p:txBody>
      </p:sp>
    </p:spTree>
    <p:extLst>
      <p:ext uri="{BB962C8B-B14F-4D97-AF65-F5344CB8AC3E}">
        <p14:creationId xmlns:p14="http://schemas.microsoft.com/office/powerpoint/2010/main" val="418545473"/>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err="1"/>
              <a:t>Knitr</a:t>
            </a:r>
            <a:r>
              <a:rPr lang="en-US" altLang="zh-TW" dirty="0"/>
              <a:t> chunk options</a:t>
            </a:r>
            <a:endParaRPr kumimoji="1" lang="zh-TW" altLang="en-US" dirty="0"/>
          </a:p>
        </p:txBody>
      </p:sp>
      <p:pic>
        <p:nvPicPr>
          <p:cNvPr id="4" name="圖片 3"/>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1389314" y="1394459"/>
            <a:ext cx="6365372" cy="4994157"/>
          </a:xfrm>
          <a:prstGeom prst="rect">
            <a:avLst/>
          </a:prstGeom>
        </p:spPr>
      </p:pic>
      <p:sp>
        <p:nvSpPr>
          <p:cNvPr id="5" name="矩形 4"/>
          <p:cNvSpPr/>
          <p:nvPr/>
        </p:nvSpPr>
        <p:spPr>
          <a:xfrm>
            <a:off x="4405743" y="6524184"/>
            <a:ext cx="4738257" cy="276999"/>
          </a:xfrm>
          <a:prstGeom prst="rect">
            <a:avLst/>
          </a:prstGeom>
        </p:spPr>
        <p:txBody>
          <a:bodyPr wrap="square" anchor="t">
            <a:spAutoFit/>
          </a:bodyPr>
          <a:lstStyle/>
          <a:p>
            <a:pPr algn="r"/>
            <a:endParaRPr lang="en-US" altLang="zh-TW" sz="1200" dirty="0">
              <a:cs typeface="Calibri"/>
            </a:endParaRPr>
          </a:p>
        </p:txBody>
      </p:sp>
      <p:sp>
        <p:nvSpPr>
          <p:cNvPr id="3" name="TextBox 2">
            <a:extLst>
              <a:ext uri="{FF2B5EF4-FFF2-40B4-BE49-F238E27FC236}">
                <a16:creationId xmlns:a16="http://schemas.microsoft.com/office/drawing/2014/main" id="{D5B2A83A-9670-4C07-9A93-6162CE77DACB}"/>
              </a:ext>
            </a:extLst>
          </p:cNvPr>
          <p:cNvSpPr txBox="1"/>
          <p:nvPr/>
        </p:nvSpPr>
        <p:spPr>
          <a:xfrm>
            <a:off x="5465034" y="6575988"/>
            <a:ext cx="3736648"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TW" sz="1200" i="1" dirty="0">
                <a:solidFill>
                  <a:schemeClr val="bg1"/>
                </a:solidFill>
                <a:ea typeface="新細明體"/>
              </a:rPr>
              <a:t>Practical Data Science with R</a:t>
            </a:r>
            <a:r>
              <a:rPr lang="en-US" altLang="zh-TW" sz="1200" dirty="0">
                <a:solidFill>
                  <a:schemeClr val="bg1"/>
                </a:solidFill>
                <a:ea typeface="新細明體"/>
              </a:rPr>
              <a:t> by Nina </a:t>
            </a:r>
            <a:r>
              <a:rPr lang="en-US" altLang="zh-TW" sz="1200" dirty="0" err="1">
                <a:solidFill>
                  <a:schemeClr val="bg1"/>
                </a:solidFill>
                <a:ea typeface="新細明體"/>
              </a:rPr>
              <a:t>Zumel</a:t>
            </a:r>
            <a:r>
              <a:rPr lang="en-US" altLang="zh-TW" sz="1200" dirty="0">
                <a:solidFill>
                  <a:schemeClr val="bg1"/>
                </a:solidFill>
                <a:ea typeface="新細明體"/>
              </a:rPr>
              <a:t>, John Mount</a:t>
            </a:r>
            <a:endParaRPr lang="en-US" altLang="zh-TW" sz="1200" dirty="0">
              <a:solidFill>
                <a:schemeClr val="bg1"/>
              </a:solidFill>
              <a:ea typeface="新細明體"/>
              <a:cs typeface="Calibri"/>
            </a:endParaRPr>
          </a:p>
        </p:txBody>
      </p:sp>
    </p:spTree>
    <p:extLst>
      <p:ext uri="{BB962C8B-B14F-4D97-AF65-F5344CB8AC3E}">
        <p14:creationId xmlns:p14="http://schemas.microsoft.com/office/powerpoint/2010/main" val="401892010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Output each option suppresses</a:t>
            </a:r>
            <a:endParaRPr kumimoji="1" lang="zh-TW" altLang="en-US" dirty="0"/>
          </a:p>
        </p:txBody>
      </p:sp>
      <p:pic>
        <p:nvPicPr>
          <p:cNvPr id="5" name="圖片 4"/>
          <p:cNvPicPr>
            <a:picLocks noChangeAspect="1"/>
          </p:cNvPicPr>
          <p:nvPr/>
        </p:nvPicPr>
        <p:blipFill>
          <a:blip r:embed="rId2"/>
          <a:stretch>
            <a:fillRect/>
          </a:stretch>
        </p:blipFill>
        <p:spPr>
          <a:xfrm>
            <a:off x="0" y="1800332"/>
            <a:ext cx="9144000" cy="3802342"/>
          </a:xfrm>
          <a:prstGeom prst="rect">
            <a:avLst/>
          </a:prstGeom>
        </p:spPr>
      </p:pic>
      <p:sp>
        <p:nvSpPr>
          <p:cNvPr id="6" name="文字方塊 5"/>
          <p:cNvSpPr txBox="1"/>
          <p:nvPr/>
        </p:nvSpPr>
        <p:spPr>
          <a:xfrm>
            <a:off x="8959270" y="6587057"/>
            <a:ext cx="184730" cy="276999"/>
          </a:xfrm>
          <a:prstGeom prst="rect">
            <a:avLst/>
          </a:prstGeom>
          <a:noFill/>
        </p:spPr>
        <p:txBody>
          <a:bodyPr wrap="none" rtlCol="0" anchor="t">
            <a:spAutoFit/>
          </a:bodyPr>
          <a:lstStyle/>
          <a:p>
            <a:pPr algn="r"/>
            <a:endParaRPr lang="en-US" altLang="zh-TW" sz="1200" dirty="0">
              <a:cs typeface="Calibri"/>
            </a:endParaRPr>
          </a:p>
        </p:txBody>
      </p:sp>
      <p:sp>
        <p:nvSpPr>
          <p:cNvPr id="3" name="文字方塊 7">
            <a:extLst>
              <a:ext uri="{FF2B5EF4-FFF2-40B4-BE49-F238E27FC236}">
                <a16:creationId xmlns:a16="http://schemas.microsoft.com/office/drawing/2014/main" id="{BC6D035D-BF0C-4407-80A1-80939C753345}"/>
              </a:ext>
            </a:extLst>
          </p:cNvPr>
          <p:cNvSpPr txBox="1"/>
          <p:nvPr/>
        </p:nvSpPr>
        <p:spPr>
          <a:xfrm>
            <a:off x="5168197" y="6523848"/>
            <a:ext cx="3849387" cy="276999"/>
          </a:xfrm>
          <a:prstGeom prst="rect">
            <a:avLst/>
          </a:prstGeom>
          <a:noFill/>
        </p:spPr>
        <p:txBody>
          <a:bodyPr wrap="none" rtlCol="0" anchor="t">
            <a:spAutoFit/>
          </a:bodyPr>
          <a:lstStyle/>
          <a:p>
            <a:pPr algn="r"/>
            <a:r>
              <a:rPr kumimoji="1" lang="en-US" sz="1200" i="1" dirty="0">
                <a:solidFill>
                  <a:schemeClr val="bg1"/>
                </a:solidFill>
                <a:ea typeface="+mn-lt"/>
                <a:cs typeface="+mn-lt"/>
              </a:rPr>
              <a:t>R for Data Science</a:t>
            </a:r>
            <a:r>
              <a:rPr kumimoji="1" lang="en-US" sz="1200" dirty="0">
                <a:solidFill>
                  <a:schemeClr val="bg1"/>
                </a:solidFill>
                <a:ea typeface="+mn-lt"/>
                <a:cs typeface="+mn-lt"/>
              </a:rPr>
              <a:t> by Garrett </a:t>
            </a:r>
            <a:r>
              <a:rPr kumimoji="1" lang="en-US" sz="1200" dirty="0" err="1">
                <a:solidFill>
                  <a:schemeClr val="bg1"/>
                </a:solidFill>
                <a:ea typeface="+mn-lt"/>
                <a:cs typeface="+mn-lt"/>
              </a:rPr>
              <a:t>Grolemund</a:t>
            </a:r>
            <a:r>
              <a:rPr kumimoji="1" lang="en-US" sz="1200" dirty="0">
                <a:solidFill>
                  <a:schemeClr val="bg1"/>
                </a:solidFill>
                <a:ea typeface="+mn-lt"/>
                <a:cs typeface="+mn-lt"/>
              </a:rPr>
              <a:t>, Hadley Wickham</a:t>
            </a:r>
            <a:endParaRPr lang="zh-TW" dirty="0">
              <a:solidFill>
                <a:schemeClr val="bg1"/>
              </a:solidFill>
            </a:endParaRPr>
          </a:p>
        </p:txBody>
      </p:sp>
    </p:spTree>
    <p:extLst>
      <p:ext uri="{BB962C8B-B14F-4D97-AF65-F5344CB8AC3E}">
        <p14:creationId xmlns:p14="http://schemas.microsoft.com/office/powerpoint/2010/main" val="10294157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Purpose of </a:t>
            </a:r>
            <a:r>
              <a:rPr lang="en-US" altLang="zh-TW" dirty="0" err="1"/>
              <a:t>Knitr</a:t>
            </a:r>
            <a:endParaRPr lang="zh-TW" altLang="en-US" dirty="0"/>
          </a:p>
        </p:txBody>
      </p:sp>
      <p:sp>
        <p:nvSpPr>
          <p:cNvPr id="3" name="內容版面配置區 2"/>
          <p:cNvSpPr>
            <a:spLocks noGrp="1"/>
          </p:cNvSpPr>
          <p:nvPr>
            <p:ph idx="1"/>
          </p:nvPr>
        </p:nvSpPr>
        <p:spPr>
          <a:xfrm>
            <a:off x="628650" y="1825625"/>
            <a:ext cx="7886700" cy="796995"/>
          </a:xfrm>
        </p:spPr>
        <p:txBody>
          <a:bodyPr/>
          <a:lstStyle/>
          <a:p>
            <a:pPr>
              <a:lnSpc>
                <a:spcPct val="100000"/>
              </a:lnSpc>
            </a:pPr>
            <a:r>
              <a:rPr lang="en-US" altLang="zh-TW" dirty="0">
                <a:latin typeface="+mn-lt"/>
              </a:rPr>
              <a:t> reproducible research</a:t>
            </a:r>
          </a:p>
        </p:txBody>
      </p:sp>
      <p:pic>
        <p:nvPicPr>
          <p:cNvPr id="4" name="圖片 3"/>
          <p:cNvPicPr>
            <a:picLocks noChangeAspect="1"/>
          </p:cNvPicPr>
          <p:nvPr/>
        </p:nvPicPr>
        <p:blipFill>
          <a:blip r:embed="rId2"/>
          <a:stretch>
            <a:fillRect/>
          </a:stretch>
        </p:blipFill>
        <p:spPr>
          <a:xfrm>
            <a:off x="754380" y="2707520"/>
            <a:ext cx="8084000" cy="3076060"/>
          </a:xfrm>
          <a:prstGeom prst="rect">
            <a:avLst/>
          </a:prstGeom>
        </p:spPr>
      </p:pic>
      <p:sp>
        <p:nvSpPr>
          <p:cNvPr id="5" name="矩形 4"/>
          <p:cNvSpPr/>
          <p:nvPr/>
        </p:nvSpPr>
        <p:spPr>
          <a:xfrm>
            <a:off x="4405743" y="6597926"/>
            <a:ext cx="4738257" cy="276999"/>
          </a:xfrm>
          <a:prstGeom prst="rect">
            <a:avLst/>
          </a:prstGeom>
        </p:spPr>
        <p:txBody>
          <a:bodyPr wrap="square" anchor="t">
            <a:spAutoFit/>
          </a:bodyPr>
          <a:lstStyle/>
          <a:p>
            <a:pPr algn="r"/>
            <a:endParaRPr lang="en-US" altLang="zh-TW" sz="1200" dirty="0">
              <a:latin typeface="Courier"/>
            </a:endParaRPr>
          </a:p>
        </p:txBody>
      </p:sp>
      <p:sp>
        <p:nvSpPr>
          <p:cNvPr id="7" name="矩形 4">
            <a:extLst>
              <a:ext uri="{FF2B5EF4-FFF2-40B4-BE49-F238E27FC236}">
                <a16:creationId xmlns:a16="http://schemas.microsoft.com/office/drawing/2014/main" id="{9E768420-7D84-428B-89B6-BA1E6983A4F7}"/>
              </a:ext>
            </a:extLst>
          </p:cNvPr>
          <p:cNvSpPr/>
          <p:nvPr/>
        </p:nvSpPr>
        <p:spPr>
          <a:xfrm>
            <a:off x="4405743" y="6545252"/>
            <a:ext cx="4738257" cy="276999"/>
          </a:xfrm>
          <a:prstGeom prst="rect">
            <a:avLst/>
          </a:prstGeom>
        </p:spPr>
        <p:txBody>
          <a:bodyPr wrap="square" anchor="t">
            <a:spAutoFit/>
          </a:bodyPr>
          <a:lstStyle/>
          <a:p>
            <a:pPr algn="r"/>
            <a:r>
              <a:rPr lang="en-US" sz="1200" i="1" dirty="0">
                <a:solidFill>
                  <a:schemeClr val="bg1"/>
                </a:solidFill>
              </a:rPr>
              <a:t>Practical Data Science with R </a:t>
            </a:r>
            <a:r>
              <a:rPr lang="en-US" sz="1200" dirty="0">
                <a:solidFill>
                  <a:schemeClr val="bg1"/>
                </a:solidFill>
              </a:rPr>
              <a:t>by Nina </a:t>
            </a:r>
            <a:r>
              <a:rPr lang="en-US" sz="1200" dirty="0" err="1">
                <a:solidFill>
                  <a:schemeClr val="bg1"/>
                </a:solidFill>
              </a:rPr>
              <a:t>Zumel</a:t>
            </a:r>
            <a:r>
              <a:rPr lang="en-US" sz="1200" dirty="0">
                <a:solidFill>
                  <a:schemeClr val="bg1"/>
                </a:solidFill>
              </a:rPr>
              <a:t>, John Mount</a:t>
            </a:r>
            <a:endParaRPr lang="en-US" sz="1200" dirty="0">
              <a:solidFill>
                <a:schemeClr val="bg1"/>
              </a:solidFill>
              <a:ea typeface="+mn-lt"/>
              <a:cs typeface="+mn-lt"/>
            </a:endParaRPr>
          </a:p>
        </p:txBody>
      </p:sp>
    </p:spTree>
    <p:extLst>
      <p:ext uri="{BB962C8B-B14F-4D97-AF65-F5344CB8AC3E}">
        <p14:creationId xmlns:p14="http://schemas.microsoft.com/office/powerpoint/2010/main" val="41970639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ctrTitle"/>
          </p:nvPr>
        </p:nvSpPr>
        <p:spPr/>
        <p:txBody>
          <a:bodyPr/>
          <a:lstStyle/>
          <a:p>
            <a:r>
              <a:rPr kumimoji="1" lang="en-US" altLang="zh-TW" dirty="0"/>
              <a:t>Wrap Up</a:t>
            </a:r>
            <a:endParaRPr kumimoji="1" lang="zh-TW" altLang="en-US" i="1" dirty="0"/>
          </a:p>
        </p:txBody>
      </p:sp>
    </p:spTree>
    <p:extLst>
      <p:ext uri="{BB962C8B-B14F-4D97-AF65-F5344CB8AC3E}">
        <p14:creationId xmlns:p14="http://schemas.microsoft.com/office/powerpoint/2010/main" val="172035405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References</a:t>
            </a:r>
          </a:p>
        </p:txBody>
      </p:sp>
      <p:sp>
        <p:nvSpPr>
          <p:cNvPr id="4" name="Content Placeholder 3"/>
          <p:cNvSpPr>
            <a:spLocks noGrp="1"/>
          </p:cNvSpPr>
          <p:nvPr>
            <p:ph idx="1"/>
          </p:nvPr>
        </p:nvSpPr>
        <p:spPr/>
        <p:txBody>
          <a:bodyPr>
            <a:noAutofit/>
          </a:bodyPr>
          <a:lstStyle/>
          <a:p>
            <a:pPr>
              <a:lnSpc>
                <a:spcPct val="100000"/>
              </a:lnSpc>
            </a:pPr>
            <a:r>
              <a:rPr lang="en-US" altLang="zh-TW" sz="1800" dirty="0">
                <a:solidFill>
                  <a:schemeClr val="tx1">
                    <a:lumMod val="75000"/>
                    <a:lumOff val="25000"/>
                  </a:schemeClr>
                </a:solidFill>
                <a:latin typeface="+mn-lt"/>
              </a:rPr>
              <a:t>Books</a:t>
            </a:r>
          </a:p>
          <a:p>
            <a:pPr lvl="1">
              <a:lnSpc>
                <a:spcPct val="100000"/>
              </a:lnSpc>
            </a:pPr>
            <a:r>
              <a:rPr lang="en-US" altLang="zh-TW" sz="1600" dirty="0">
                <a:solidFill>
                  <a:schemeClr val="tx1">
                    <a:lumMod val="75000"/>
                    <a:lumOff val="25000"/>
                  </a:schemeClr>
                </a:solidFill>
                <a:latin typeface="+mn-lt"/>
              </a:rPr>
              <a:t>Advanced R by Hadley Wickham</a:t>
            </a:r>
            <a:endParaRPr lang="en-US" altLang="zh-TW" sz="1400" dirty="0">
              <a:solidFill>
                <a:schemeClr val="tx1">
                  <a:lumMod val="75000"/>
                  <a:lumOff val="25000"/>
                </a:schemeClr>
              </a:solidFill>
              <a:latin typeface="+mn-lt"/>
            </a:endParaRPr>
          </a:p>
          <a:p>
            <a:pPr lvl="2">
              <a:lnSpc>
                <a:spcPct val="100000"/>
              </a:lnSpc>
            </a:pPr>
            <a:r>
              <a:rPr lang="en-US" altLang="zh-TW" sz="1400" dirty="0">
                <a:solidFill>
                  <a:schemeClr val="tx1">
                    <a:lumMod val="75000"/>
                    <a:lumOff val="25000"/>
                  </a:schemeClr>
                </a:solidFill>
              </a:rPr>
              <a:t>Names and values </a:t>
            </a:r>
            <a:r>
              <a:rPr lang="en-US" altLang="zh-TW" sz="1400" dirty="0">
                <a:solidFill>
                  <a:schemeClr val="tx1">
                    <a:lumMod val="75000"/>
                    <a:lumOff val="25000"/>
                  </a:schemeClr>
                </a:solidFill>
                <a:hlinkClick r:id="rId3">
                  <a:extLst>
                    <a:ext uri="{A12FA001-AC4F-418D-AE19-62706E023703}">
                      <ahyp:hlinkClr xmlns:ahyp="http://schemas.microsoft.com/office/drawing/2018/hyperlinkcolor" val="tx"/>
                    </a:ext>
                  </a:extLst>
                </a:hlinkClick>
              </a:rPr>
              <a:t>https://adv-r.hadley.nz/names-values.html</a:t>
            </a:r>
            <a:endParaRPr lang="en-US" altLang="zh-TW" sz="1400" dirty="0">
              <a:solidFill>
                <a:schemeClr val="tx1">
                  <a:lumMod val="75000"/>
                  <a:lumOff val="25000"/>
                </a:schemeClr>
              </a:solidFill>
            </a:endParaRPr>
          </a:p>
          <a:p>
            <a:pPr lvl="2">
              <a:lnSpc>
                <a:spcPct val="100000"/>
              </a:lnSpc>
            </a:pPr>
            <a:r>
              <a:rPr lang="en-US" altLang="zh-TW" sz="1400" dirty="0">
                <a:solidFill>
                  <a:schemeClr val="tx1">
                    <a:lumMod val="75000"/>
                    <a:lumOff val="25000"/>
                  </a:schemeClr>
                </a:solidFill>
              </a:rPr>
              <a:t>Object Oriented  </a:t>
            </a:r>
            <a:r>
              <a:rPr lang="en-US" altLang="zh-TW" sz="1400" dirty="0">
                <a:solidFill>
                  <a:schemeClr val="tx1">
                    <a:lumMod val="75000"/>
                    <a:lumOff val="25000"/>
                  </a:schemeClr>
                </a:solidFill>
                <a:hlinkClick r:id="rId4">
                  <a:extLst>
                    <a:ext uri="{A12FA001-AC4F-418D-AE19-62706E023703}">
                      <ahyp:hlinkClr xmlns:ahyp="http://schemas.microsoft.com/office/drawing/2018/hyperlinkcolor" val="tx"/>
                    </a:ext>
                  </a:extLst>
                </a:hlinkClick>
              </a:rPr>
              <a:t>https://adv-r.hadley.nz/oo.html</a:t>
            </a:r>
            <a:endParaRPr lang="en-US" altLang="zh-TW" sz="1400" dirty="0">
              <a:solidFill>
                <a:schemeClr val="tx1">
                  <a:lumMod val="75000"/>
                  <a:lumOff val="25000"/>
                </a:schemeClr>
              </a:solidFill>
            </a:endParaRPr>
          </a:p>
          <a:p>
            <a:pPr lvl="1">
              <a:lnSpc>
                <a:spcPct val="100000"/>
              </a:lnSpc>
            </a:pPr>
            <a:r>
              <a:rPr lang="en-US" altLang="zh-TW" sz="1600" dirty="0">
                <a:solidFill>
                  <a:schemeClr val="tx1">
                    <a:lumMod val="75000"/>
                    <a:lumOff val="25000"/>
                  </a:schemeClr>
                </a:solidFill>
              </a:rPr>
              <a:t>Efficient R programming by Colin Gillespie &amp; Robin Lovelace</a:t>
            </a:r>
            <a:endParaRPr lang="en-US" altLang="zh-TW" sz="1400" dirty="0">
              <a:solidFill>
                <a:schemeClr val="tx1">
                  <a:lumMod val="75000"/>
                  <a:lumOff val="25000"/>
                </a:schemeClr>
              </a:solidFill>
              <a:hlinkClick r:id="rId5"/>
            </a:endParaRPr>
          </a:p>
          <a:p>
            <a:pPr lvl="2">
              <a:lnSpc>
                <a:spcPct val="100000"/>
              </a:lnSpc>
            </a:pPr>
            <a:r>
              <a:rPr lang="en-US" altLang="zh-TW" sz="1400" dirty="0">
                <a:solidFill>
                  <a:schemeClr val="tx1">
                    <a:lumMod val="75000"/>
                    <a:lumOff val="25000"/>
                  </a:schemeClr>
                </a:solidFill>
                <a:hlinkClick r:id="rId5"/>
              </a:rPr>
              <a:t>https://bookdown.org/csgillespie/efficientR/</a:t>
            </a:r>
            <a:endParaRPr lang="en-US" altLang="zh-TW" sz="1400" dirty="0">
              <a:solidFill>
                <a:schemeClr val="tx1">
                  <a:lumMod val="75000"/>
                  <a:lumOff val="25000"/>
                </a:schemeClr>
              </a:solidFill>
            </a:endParaRPr>
          </a:p>
          <a:p>
            <a:pPr lvl="3">
              <a:lnSpc>
                <a:spcPct val="100000"/>
              </a:lnSpc>
            </a:pPr>
            <a:r>
              <a:rPr lang="en-US" altLang="zh-TW" sz="1200" dirty="0">
                <a:solidFill>
                  <a:schemeClr val="tx1">
                    <a:lumMod val="75000"/>
                    <a:lumOff val="25000"/>
                  </a:schemeClr>
                </a:solidFill>
              </a:rPr>
              <a:t>3.1 Top 5 tips for efficient programming</a:t>
            </a:r>
          </a:p>
          <a:p>
            <a:pPr lvl="3">
              <a:lnSpc>
                <a:spcPct val="100000"/>
              </a:lnSpc>
            </a:pPr>
            <a:r>
              <a:rPr lang="en-US" altLang="zh-TW" sz="1200" dirty="0">
                <a:solidFill>
                  <a:schemeClr val="tx1">
                    <a:lumMod val="75000"/>
                    <a:lumOff val="25000"/>
                  </a:schemeClr>
                </a:solidFill>
              </a:rPr>
              <a:t>3.2 General advice</a:t>
            </a:r>
          </a:p>
          <a:p>
            <a:pPr>
              <a:lnSpc>
                <a:spcPct val="100000"/>
              </a:lnSpc>
            </a:pPr>
            <a:r>
              <a:rPr lang="en-US" altLang="zh-TW" sz="1400" dirty="0">
                <a:solidFill>
                  <a:schemeClr val="tx1">
                    <a:lumMod val="75000"/>
                    <a:lumOff val="25000"/>
                  </a:schemeClr>
                </a:solidFill>
                <a:latin typeface="+mn-lt"/>
              </a:rPr>
              <a:t>R Markdown</a:t>
            </a:r>
          </a:p>
          <a:p>
            <a:pPr lvl="1">
              <a:lnSpc>
                <a:spcPct val="100000"/>
              </a:lnSpc>
            </a:pPr>
            <a:r>
              <a:rPr lang="en-US" altLang="zh-TW" sz="1200" dirty="0">
                <a:solidFill>
                  <a:schemeClr val="tx1">
                    <a:lumMod val="75000"/>
                    <a:lumOff val="25000"/>
                  </a:schemeClr>
                </a:solidFill>
              </a:rPr>
              <a:t>R Markdown from </a:t>
            </a:r>
            <a:r>
              <a:rPr lang="en-US" altLang="zh-TW" sz="1200" dirty="0" err="1">
                <a:solidFill>
                  <a:schemeClr val="tx1">
                    <a:lumMod val="75000"/>
                    <a:lumOff val="25000"/>
                  </a:schemeClr>
                </a:solidFill>
              </a:rPr>
              <a:t>Rstudio</a:t>
            </a:r>
            <a:endParaRPr lang="en-US" altLang="zh-TW" sz="1200" dirty="0">
              <a:solidFill>
                <a:schemeClr val="tx1">
                  <a:lumMod val="75000"/>
                  <a:lumOff val="25000"/>
                </a:schemeClr>
              </a:solidFill>
            </a:endParaRPr>
          </a:p>
          <a:p>
            <a:pPr lvl="2">
              <a:lnSpc>
                <a:spcPct val="100000"/>
              </a:lnSpc>
            </a:pPr>
            <a:r>
              <a:rPr lang="en-US" altLang="zh-TW" sz="1200" dirty="0">
                <a:solidFill>
                  <a:schemeClr val="tx1">
                    <a:lumMod val="75000"/>
                    <a:lumOff val="25000"/>
                  </a:schemeClr>
                </a:solidFill>
                <a:hlinkClick r:id="rId6">
                  <a:extLst>
                    <a:ext uri="{A12FA001-AC4F-418D-AE19-62706E023703}">
                      <ahyp:hlinkClr xmlns:ahyp="http://schemas.microsoft.com/office/drawing/2018/hyperlinkcolor" val="tx"/>
                    </a:ext>
                  </a:extLst>
                </a:hlinkClick>
              </a:rPr>
              <a:t>https://rmarkdown.rstudio.com/lesson-1.html</a:t>
            </a:r>
          </a:p>
          <a:p>
            <a:pPr lvl="1">
              <a:lnSpc>
                <a:spcPct val="100000"/>
              </a:lnSpc>
            </a:pPr>
            <a:r>
              <a:rPr lang="en-US" altLang="zh-TW" sz="1200" dirty="0">
                <a:solidFill>
                  <a:schemeClr val="tx1">
                    <a:lumMod val="75000"/>
                    <a:lumOff val="25000"/>
                  </a:schemeClr>
                </a:solidFill>
              </a:rPr>
              <a:t>R Markdown Cheat Sheet</a:t>
            </a:r>
          </a:p>
          <a:p>
            <a:pPr lvl="2">
              <a:lnSpc>
                <a:spcPct val="100000"/>
              </a:lnSpc>
            </a:pPr>
            <a:r>
              <a:rPr kumimoji="1" lang="en-US" altLang="zh-TW" sz="1100" dirty="0">
                <a:solidFill>
                  <a:schemeClr val="tx1">
                    <a:lumMod val="75000"/>
                    <a:lumOff val="25000"/>
                  </a:schemeClr>
                </a:solidFill>
                <a:hlinkClick r:id="rId7">
                  <a:extLst>
                    <a:ext uri="{A12FA001-AC4F-418D-AE19-62706E023703}">
                      <ahyp:hlinkClr xmlns:ahyp="http://schemas.microsoft.com/office/drawing/2018/hyperlinkcolor" val="tx"/>
                    </a:ext>
                  </a:extLst>
                </a:hlinkClick>
              </a:rPr>
              <a:t>https://www.rstudio.com/wp-content/uploads/2016/03/rmarkdown-cheatsheet-2.0.pdf</a:t>
            </a:r>
            <a:endParaRPr kumimoji="1" lang="en-US" altLang="zh-TW" sz="1400" dirty="0">
              <a:solidFill>
                <a:schemeClr val="tx1">
                  <a:lumMod val="75000"/>
                  <a:lumOff val="25000"/>
                </a:schemeClr>
              </a:solidFill>
            </a:endParaRPr>
          </a:p>
          <a:p>
            <a:pPr lvl="1">
              <a:lnSpc>
                <a:spcPct val="100000"/>
              </a:lnSpc>
            </a:pPr>
            <a:r>
              <a:rPr lang="en-US" altLang="zh-TW" sz="1200" dirty="0">
                <a:solidFill>
                  <a:schemeClr val="tx1">
                    <a:lumMod val="75000"/>
                    <a:lumOff val="25000"/>
                  </a:schemeClr>
                </a:solidFill>
              </a:rPr>
              <a:t>R Markdown Reference Guide</a:t>
            </a:r>
          </a:p>
          <a:p>
            <a:pPr lvl="2">
              <a:lnSpc>
                <a:spcPct val="100000"/>
              </a:lnSpc>
            </a:pPr>
            <a:r>
              <a:rPr kumimoji="1" lang="en-US" altLang="zh-TW" sz="1100" dirty="0">
                <a:solidFill>
                  <a:schemeClr val="tx1">
                    <a:lumMod val="75000"/>
                    <a:lumOff val="25000"/>
                  </a:schemeClr>
                </a:solidFill>
                <a:hlinkClick r:id="rId8">
                  <a:extLst>
                    <a:ext uri="{A12FA001-AC4F-418D-AE19-62706E023703}">
                      <ahyp:hlinkClr xmlns:ahyp="http://schemas.microsoft.com/office/drawing/2018/hyperlinkcolor" val="tx"/>
                    </a:ext>
                  </a:extLst>
                </a:hlinkClick>
              </a:rPr>
              <a:t>https://www.rstudio.com/wp-content/uploads/2015/03/rmarkdown-reference.pdf</a:t>
            </a:r>
            <a:endParaRPr kumimoji="1" lang="en-US" altLang="zh-TW" sz="1400" dirty="0">
              <a:solidFill>
                <a:schemeClr val="tx1">
                  <a:lumMod val="75000"/>
                  <a:lumOff val="25000"/>
                </a:schemeClr>
              </a:solidFill>
            </a:endParaRPr>
          </a:p>
        </p:txBody>
      </p:sp>
    </p:spTree>
    <p:extLst>
      <p:ext uri="{BB962C8B-B14F-4D97-AF65-F5344CB8AC3E}">
        <p14:creationId xmlns:p14="http://schemas.microsoft.com/office/powerpoint/2010/main" val="3179162548"/>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7EFA02E-84A8-9C25-6650-9D63383CBE53}"/>
              </a:ext>
            </a:extLst>
          </p:cNvPr>
          <p:cNvSpPr>
            <a:spLocks noGrp="1"/>
          </p:cNvSpPr>
          <p:nvPr>
            <p:ph type="title"/>
          </p:nvPr>
        </p:nvSpPr>
        <p:spPr/>
        <p:txBody>
          <a:bodyPr/>
          <a:lstStyle/>
          <a:p>
            <a:r>
              <a:rPr kumimoji="1" lang="en-US" altLang="zh-TW" dirty="0"/>
              <a:t>How to vectorize?</a:t>
            </a:r>
            <a:endParaRPr kumimoji="1" lang="zh-TW" altLang="en-US" dirty="0"/>
          </a:p>
        </p:txBody>
      </p:sp>
      <p:sp>
        <p:nvSpPr>
          <p:cNvPr id="3" name="內容版面配置區 2">
            <a:extLst>
              <a:ext uri="{FF2B5EF4-FFF2-40B4-BE49-F238E27FC236}">
                <a16:creationId xmlns:a16="http://schemas.microsoft.com/office/drawing/2014/main" id="{3B9B36AC-C71E-B11B-05BD-A70A1B45D2DD}"/>
              </a:ext>
            </a:extLst>
          </p:cNvPr>
          <p:cNvSpPr>
            <a:spLocks noGrp="1"/>
          </p:cNvSpPr>
          <p:nvPr>
            <p:ph idx="1"/>
          </p:nvPr>
        </p:nvSpPr>
        <p:spPr/>
        <p:txBody>
          <a:bodyPr/>
          <a:lstStyle/>
          <a:p>
            <a:pPr marL="0" indent="0">
              <a:buNone/>
            </a:pPr>
            <a:r>
              <a:rPr kumimoji="1" lang="en" altLang="zh-TW" dirty="0">
                <a:latin typeface="Courier New" panose="02070309020205020404" pitchFamily="49" charset="0"/>
                <a:cs typeface="Courier New" panose="02070309020205020404" pitchFamily="49" charset="0"/>
              </a:rPr>
              <a:t>x = </a:t>
            </a:r>
            <a:r>
              <a:rPr kumimoji="1" lang="en" altLang="zh-TW" dirty="0" err="1">
                <a:latin typeface="Courier New" panose="02070309020205020404" pitchFamily="49" charset="0"/>
                <a:cs typeface="Courier New" panose="02070309020205020404" pitchFamily="49" charset="0"/>
              </a:rPr>
              <a:t>runif</a:t>
            </a:r>
            <a:r>
              <a:rPr kumimoji="1" lang="en" altLang="zh-TW" dirty="0">
                <a:latin typeface="Courier New" panose="02070309020205020404" pitchFamily="49" charset="0"/>
                <a:cs typeface="Courier New" panose="02070309020205020404" pitchFamily="49" charset="0"/>
              </a:rPr>
              <a:t>(n) + 1</a:t>
            </a:r>
            <a:br>
              <a:rPr kumimoji="1" lang="en" altLang="zh-TW" dirty="0">
                <a:latin typeface="Courier New" panose="02070309020205020404" pitchFamily="49" charset="0"/>
                <a:cs typeface="Courier New" panose="02070309020205020404" pitchFamily="49" charset="0"/>
              </a:rPr>
            </a:br>
            <a:r>
              <a:rPr kumimoji="1" lang="en" altLang="zh-TW" dirty="0" err="1">
                <a:latin typeface="Courier New" panose="02070309020205020404" pitchFamily="49" charset="0"/>
                <a:cs typeface="Courier New" panose="02070309020205020404" pitchFamily="49" charset="0"/>
              </a:rPr>
              <a:t>log_sum</a:t>
            </a:r>
            <a:r>
              <a:rPr kumimoji="1" lang="en" altLang="zh-TW" dirty="0">
                <a:latin typeface="Courier New" panose="02070309020205020404" pitchFamily="49" charset="0"/>
                <a:cs typeface="Courier New" panose="02070309020205020404" pitchFamily="49" charset="0"/>
              </a:rPr>
              <a:t> = 0</a:t>
            </a:r>
          </a:p>
          <a:p>
            <a:pPr marL="0" indent="0">
              <a:buNone/>
            </a:pPr>
            <a:r>
              <a:rPr kumimoji="1" lang="en" altLang="zh-TW" dirty="0">
                <a:latin typeface="Courier New" panose="02070309020205020404" pitchFamily="49" charset="0"/>
                <a:cs typeface="Courier New" panose="02070309020205020404" pitchFamily="49" charset="0"/>
              </a:rPr>
              <a:t>for(</a:t>
            </a:r>
            <a:r>
              <a:rPr kumimoji="1" lang="en" altLang="zh-TW" dirty="0" err="1">
                <a:latin typeface="Courier New" panose="02070309020205020404" pitchFamily="49" charset="0"/>
                <a:cs typeface="Courier New" panose="02070309020205020404" pitchFamily="49" charset="0"/>
              </a:rPr>
              <a:t>i</a:t>
            </a:r>
            <a:r>
              <a:rPr kumimoji="1" lang="en" altLang="zh-TW" dirty="0">
                <a:latin typeface="Courier New" panose="02070309020205020404" pitchFamily="49" charset="0"/>
                <a:cs typeface="Courier New" panose="02070309020205020404" pitchFamily="49" charset="0"/>
              </a:rPr>
              <a:t> in 1:length(x))</a:t>
            </a:r>
          </a:p>
          <a:p>
            <a:pPr marL="0" indent="0">
              <a:buNone/>
            </a:pPr>
            <a:r>
              <a:rPr kumimoji="1" lang="en" altLang="zh-TW" dirty="0">
                <a:latin typeface="Courier New" panose="02070309020205020404" pitchFamily="49" charset="0"/>
                <a:cs typeface="Courier New" panose="02070309020205020404" pitchFamily="49" charset="0"/>
              </a:rPr>
              <a:t>  </a:t>
            </a:r>
            <a:r>
              <a:rPr kumimoji="1" lang="en" altLang="zh-TW" dirty="0" err="1">
                <a:latin typeface="Courier New" panose="02070309020205020404" pitchFamily="49" charset="0"/>
                <a:cs typeface="Courier New" panose="02070309020205020404" pitchFamily="49" charset="0"/>
              </a:rPr>
              <a:t>log_sum</a:t>
            </a:r>
            <a:r>
              <a:rPr kumimoji="1" lang="en" altLang="zh-TW" dirty="0">
                <a:latin typeface="Courier New" panose="02070309020205020404" pitchFamily="49" charset="0"/>
                <a:cs typeface="Courier New" panose="02070309020205020404" pitchFamily="49" charset="0"/>
              </a:rPr>
              <a:t> = </a:t>
            </a:r>
            <a:r>
              <a:rPr kumimoji="1" lang="en" altLang="zh-TW" dirty="0" err="1">
                <a:latin typeface="Courier New" panose="02070309020205020404" pitchFamily="49" charset="0"/>
                <a:cs typeface="Courier New" panose="02070309020205020404" pitchFamily="49" charset="0"/>
              </a:rPr>
              <a:t>log_sum</a:t>
            </a:r>
            <a:r>
              <a:rPr kumimoji="1" lang="en" altLang="zh-TW" dirty="0">
                <a:latin typeface="Courier New" panose="02070309020205020404" pitchFamily="49" charset="0"/>
                <a:cs typeface="Courier New" panose="02070309020205020404" pitchFamily="49" charset="0"/>
              </a:rPr>
              <a:t> + log(x[</a:t>
            </a:r>
            <a:r>
              <a:rPr kumimoji="1" lang="en" altLang="zh-TW" dirty="0" err="1">
                <a:latin typeface="Courier New" panose="02070309020205020404" pitchFamily="49" charset="0"/>
                <a:cs typeface="Courier New" panose="02070309020205020404" pitchFamily="49" charset="0"/>
              </a:rPr>
              <a:t>i</a:t>
            </a:r>
            <a:r>
              <a:rPr kumimoji="1" lang="en" altLang="zh-TW" dirty="0">
                <a:latin typeface="Courier New" panose="02070309020205020404" pitchFamily="49" charset="0"/>
                <a:cs typeface="Courier New" panose="02070309020205020404" pitchFamily="49" charset="0"/>
              </a:rPr>
              <a:t>])</a:t>
            </a:r>
            <a:endParaRPr kumimoji="1" lang="zh-TW" altLang="en-US" dirty="0">
              <a:latin typeface="Courier New" panose="02070309020205020404" pitchFamily="49" charset="0"/>
              <a:cs typeface="Courier New" panose="02070309020205020404" pitchFamily="49" charset="0"/>
            </a:endParaRPr>
          </a:p>
        </p:txBody>
      </p:sp>
      <p:sp>
        <p:nvSpPr>
          <p:cNvPr id="5" name="文字方塊 4">
            <a:extLst>
              <a:ext uri="{FF2B5EF4-FFF2-40B4-BE49-F238E27FC236}">
                <a16:creationId xmlns:a16="http://schemas.microsoft.com/office/drawing/2014/main" id="{ABC1CFE2-7263-DEAE-BD4D-CF27D2B5910E}"/>
              </a:ext>
            </a:extLst>
          </p:cNvPr>
          <p:cNvSpPr txBox="1"/>
          <p:nvPr/>
        </p:nvSpPr>
        <p:spPr>
          <a:xfrm>
            <a:off x="2639122" y="6522610"/>
            <a:ext cx="6504878" cy="276999"/>
          </a:xfrm>
          <a:prstGeom prst="rect">
            <a:avLst/>
          </a:prstGeom>
          <a:noFill/>
        </p:spPr>
        <p:txBody>
          <a:bodyPr wrap="square">
            <a:spAutoFit/>
          </a:bodyPr>
          <a:lstStyle/>
          <a:p>
            <a:pPr algn="r"/>
            <a:r>
              <a:rPr kumimoji="1" lang="en" altLang="zh-TW" sz="1200" dirty="0">
                <a:solidFill>
                  <a:schemeClr val="bg1"/>
                </a:solidFill>
              </a:rPr>
              <a:t>Credit by </a:t>
            </a:r>
            <a:r>
              <a:rPr lang="en" altLang="zh-TW" sz="1200" i="0" dirty="0">
                <a:solidFill>
                  <a:schemeClr val="bg1"/>
                </a:solidFill>
                <a:effectLst/>
                <a:latin typeface="Helvetica Neue" panose="02000503000000020004" pitchFamily="2" charset="0"/>
              </a:rPr>
              <a:t>Colin Gillespie &amp; Robin Lovelace, Efficient R programming</a:t>
            </a:r>
          </a:p>
        </p:txBody>
      </p:sp>
    </p:spTree>
    <p:extLst>
      <p:ext uri="{BB962C8B-B14F-4D97-AF65-F5344CB8AC3E}">
        <p14:creationId xmlns:p14="http://schemas.microsoft.com/office/powerpoint/2010/main" val="3038027287"/>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0"/>
            <a:ext cx="9144000" cy="6858000"/>
          </a:xfrm>
          <a:prstGeom prst="rect">
            <a:avLst/>
          </a:prstGeom>
        </p:spPr>
      </p:pic>
      <p:sp>
        <p:nvSpPr>
          <p:cNvPr id="6" name="TextBox 5"/>
          <p:cNvSpPr txBox="1"/>
          <p:nvPr/>
        </p:nvSpPr>
        <p:spPr>
          <a:xfrm>
            <a:off x="620983" y="3727509"/>
            <a:ext cx="6693490" cy="1754326"/>
          </a:xfrm>
          <a:prstGeom prst="rect">
            <a:avLst/>
          </a:prstGeom>
          <a:noFill/>
          <a:effectLst>
            <a:outerShdw blurRad="50800" dist="38100" dir="2700000">
              <a:srgbClr val="000000">
                <a:alpha val="43000"/>
              </a:srgbClr>
            </a:outerShdw>
          </a:effectLst>
        </p:spPr>
        <p:txBody>
          <a:bodyPr wrap="square" rtlCol="0">
            <a:spAutoFit/>
          </a:bodyPr>
          <a:lstStyle/>
          <a:p>
            <a:pPr algn="ctr"/>
            <a:r>
              <a:rPr lang="en-US" sz="5400" dirty="0">
                <a:solidFill>
                  <a:srgbClr val="FFC000"/>
                </a:solidFill>
                <a:latin typeface="Chalkduster"/>
                <a:cs typeface="Chalkduster"/>
              </a:rPr>
              <a:t>Thank You</a:t>
            </a:r>
            <a:br>
              <a:rPr lang="en-US" sz="5400" dirty="0">
                <a:solidFill>
                  <a:srgbClr val="FFC000"/>
                </a:solidFill>
                <a:latin typeface="Chalkduster"/>
                <a:cs typeface="Chalkduster"/>
              </a:rPr>
            </a:br>
            <a:r>
              <a:rPr lang="en-US" sz="5400" dirty="0">
                <a:solidFill>
                  <a:srgbClr val="FFC000"/>
                </a:solidFill>
                <a:latin typeface="Chalkduster"/>
                <a:cs typeface="Chalkduster"/>
              </a:rPr>
              <a:t>Any Question?</a:t>
            </a:r>
          </a:p>
        </p:txBody>
      </p:sp>
      <p:pic>
        <p:nvPicPr>
          <p:cNvPr id="5" name="Picture 4">
            <a:extLst>
              <a:ext uri="{FF2B5EF4-FFF2-40B4-BE49-F238E27FC236}">
                <a16:creationId xmlns:a16="http://schemas.microsoft.com/office/drawing/2014/main" id="{AE3FF58E-CE1F-9E46-BEE2-CB1040763FA3}"/>
              </a:ext>
            </a:extLst>
          </p:cNvPr>
          <p:cNvPicPr>
            <a:picLocks noChangeAspect="1"/>
          </p:cNvPicPr>
          <p:nvPr/>
        </p:nvPicPr>
        <p:blipFill>
          <a:blip r:embed="rId3"/>
          <a:stretch>
            <a:fillRect/>
          </a:stretch>
        </p:blipFill>
        <p:spPr>
          <a:xfrm>
            <a:off x="6083300" y="6242627"/>
            <a:ext cx="2959100" cy="470196"/>
          </a:xfrm>
          <a:prstGeom prst="rect">
            <a:avLst/>
          </a:prstGeom>
        </p:spPr>
      </p:pic>
    </p:spTree>
    <p:extLst>
      <p:ext uri="{BB962C8B-B14F-4D97-AF65-F5344CB8AC3E}">
        <p14:creationId xmlns:p14="http://schemas.microsoft.com/office/powerpoint/2010/main" val="1962375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The income data set</a:t>
            </a:r>
          </a:p>
        </p:txBody>
      </p:sp>
      <mc:AlternateContent xmlns:mc="http://schemas.openxmlformats.org/markup-compatibility/2006" xmlns:a14="http://schemas.microsoft.com/office/drawing/2010/main">
        <mc:Choice Requires="a14">
          <p:sp>
            <p:nvSpPr>
              <p:cNvPr id="3" name="內容版面配置區 2"/>
              <p:cNvSpPr>
                <a:spLocks noGrp="1"/>
              </p:cNvSpPr>
              <p:nvPr>
                <p:ph idx="1"/>
              </p:nvPr>
            </p:nvSpPr>
            <p:spPr>
              <a:xfrm>
                <a:off x="628650" y="1825625"/>
                <a:ext cx="7886700" cy="4351338"/>
              </a:xfrm>
            </p:spPr>
            <p:txBody>
              <a:bodyPr anchor="t">
                <a:noAutofit/>
              </a:bodyPr>
              <a:lstStyle/>
              <a:p>
                <a:pPr marL="0" indent="0">
                  <a:buNone/>
                </a:pPr>
                <a:r>
                  <a:rPr lang="en-US" altLang="zh-TW" sz="2000" dirty="0"/>
                  <a:t>The red dots are the observed values of income (in tens of thousands of dollars) and years of education for 30 individuals.</a:t>
                </a:r>
                <a:endParaRPr lang="en-US" sz="2000" dirty="0"/>
              </a:p>
              <a:p>
                <a:pPr>
                  <a:lnSpc>
                    <a:spcPct val="100000"/>
                  </a:lnSpc>
                  <a:spcBef>
                    <a:spcPts val="0"/>
                  </a:spcBef>
                </a:pPr>
                <a:r>
                  <a:rPr lang="en-US" sz="2000" dirty="0"/>
                  <a:t>What is </a:t>
                </a:r>
                <a:r>
                  <a:rPr lang="en-US" sz="2000" i="1" dirty="0"/>
                  <a:t>f</a:t>
                </a:r>
                <a:r>
                  <a:rPr lang="en-US" sz="2000" dirty="0"/>
                  <a:t>, </a:t>
                </a:r>
                <a14:m>
                  <m:oMath xmlns:m="http://schemas.openxmlformats.org/officeDocument/2006/math">
                    <m:r>
                      <a:rPr lang="en-US" altLang="zh-TW" sz="2000" i="1">
                        <a:latin typeface="Cambria Math" charset="0"/>
                        <a:ea typeface="Cambria Math" charset="0"/>
                        <a:cs typeface="Cambria Math" charset="0"/>
                      </a:rPr>
                      <m:t>𝜖</m:t>
                    </m:r>
                  </m:oMath>
                </a14:m>
                <a:r>
                  <a:rPr lang="en-US" sz="2000" dirty="0"/>
                  <a:t>?</a:t>
                </a:r>
              </a:p>
              <a:p>
                <a:r>
                  <a:rPr lang="en-US" altLang="zh-TW" sz="2000" dirty="0"/>
                  <a:t> overall, the errors have approximately mean zero???</a:t>
                </a:r>
                <a:r>
                  <a:rPr lang="en-US" sz="2000" dirty="0"/>
                  <a:t> </a:t>
                </a:r>
              </a:p>
            </p:txBody>
          </p:sp>
        </mc:Choice>
        <mc:Fallback xmlns="">
          <p:sp>
            <p:nvSpPr>
              <p:cNvPr id="3" name="內容版面配置區 2"/>
              <p:cNvSpPr>
                <a:spLocks noGrp="1" noRot="1" noChangeAspect="1" noMove="1" noResize="1" noEditPoints="1" noAdjustHandles="1" noChangeArrowheads="1" noChangeShapeType="1" noTextEdit="1"/>
              </p:cNvSpPr>
              <p:nvPr>
                <p:ph idx="1"/>
              </p:nvPr>
            </p:nvSpPr>
            <p:spPr>
              <a:xfrm>
                <a:off x="628650" y="1825625"/>
                <a:ext cx="7886700" cy="4351338"/>
              </a:xfrm>
              <a:blipFill>
                <a:blip r:embed="rId2"/>
                <a:stretch>
                  <a:fillRect l="-773" t="-1261"/>
                </a:stretch>
              </a:blipFill>
            </p:spPr>
            <p:txBody>
              <a:bodyPr/>
              <a:lstStyle/>
              <a:p>
                <a:r>
                  <a:rPr lang="zh-TW" altLang="en-US">
                    <a:noFill/>
                  </a:rPr>
                  <a:t> </a:t>
                </a:r>
              </a:p>
            </p:txBody>
          </p:sp>
        </mc:Fallback>
      </mc:AlternateContent>
      <p:pic>
        <p:nvPicPr>
          <p:cNvPr id="4" name="圖片 3"/>
          <p:cNvPicPr>
            <a:picLocks noChangeAspect="1"/>
          </p:cNvPicPr>
          <p:nvPr/>
        </p:nvPicPr>
        <p:blipFill>
          <a:blip r:embed="rId3"/>
          <a:stretch>
            <a:fillRect/>
          </a:stretch>
        </p:blipFill>
        <p:spPr>
          <a:xfrm>
            <a:off x="1761331" y="3292240"/>
            <a:ext cx="5366844" cy="3086742"/>
          </a:xfrm>
          <a:prstGeom prst="rect">
            <a:avLst/>
          </a:prstGeom>
        </p:spPr>
      </p:pic>
      <p:sp>
        <p:nvSpPr>
          <p:cNvPr id="5" name="矩形 3"/>
          <p:cNvSpPr/>
          <p:nvPr/>
        </p:nvSpPr>
        <p:spPr>
          <a:xfrm>
            <a:off x="432223" y="6552489"/>
            <a:ext cx="8659823" cy="461665"/>
          </a:xfrm>
          <a:prstGeom prst="rect">
            <a:avLst/>
          </a:prstGeom>
        </p:spPr>
        <p:txBody>
          <a:bodyPr wrap="square" anchor="t">
            <a:spAutoFit/>
          </a:bodyPr>
          <a:lstStyle/>
          <a:p>
            <a:pPr algn="r"/>
            <a:r>
              <a:rPr lang="en-US" sz="1200" dirty="0">
                <a:solidFill>
                  <a:schemeClr val="bg1"/>
                </a:solidFill>
                <a:ea typeface="+mn-lt"/>
                <a:cs typeface="+mn-lt"/>
              </a:rPr>
              <a:t>Figure2.2, </a:t>
            </a:r>
            <a:r>
              <a:rPr lang="en-US" sz="1200" i="1" dirty="0">
                <a:solidFill>
                  <a:schemeClr val="bg1"/>
                </a:solidFill>
                <a:ea typeface="+mn-lt"/>
                <a:cs typeface="+mn-lt"/>
              </a:rPr>
              <a:t>An Introduction to Statistical Learning with Applications in R</a:t>
            </a:r>
            <a:r>
              <a:rPr lang="en-US" sz="1200" dirty="0">
                <a:solidFill>
                  <a:schemeClr val="bg1"/>
                </a:solidFill>
                <a:ea typeface="+mn-lt"/>
                <a:cs typeface="+mn-lt"/>
              </a:rPr>
              <a:t> by Gareth James, Daniela Witten, Trevor Hastie, Robert </a:t>
            </a:r>
            <a:r>
              <a:rPr lang="en-US" sz="1200" dirty="0" err="1">
                <a:solidFill>
                  <a:schemeClr val="bg1"/>
                </a:solidFill>
                <a:ea typeface="+mn-lt"/>
                <a:cs typeface="+mn-lt"/>
              </a:rPr>
              <a:t>Tibshirani</a:t>
            </a:r>
          </a:p>
          <a:p>
            <a:pPr algn="r"/>
            <a:endParaRPr lang="en-US" altLang="zh-TW" sz="1200" dirty="0">
              <a:solidFill>
                <a:schemeClr val="bg1"/>
              </a:solidFill>
              <a:ea typeface="新細明體"/>
              <a:cs typeface="Calibri"/>
            </a:endParaRPr>
          </a:p>
        </p:txBody>
      </p:sp>
    </p:spTree>
    <p:extLst>
      <p:ext uri="{BB962C8B-B14F-4D97-AF65-F5344CB8AC3E}">
        <p14:creationId xmlns:p14="http://schemas.microsoft.com/office/powerpoint/2010/main" val="14848207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kumimoji="1" lang="en-US" altLang="zh-TW" dirty="0"/>
              <a:t>Installing </a:t>
            </a:r>
            <a:r>
              <a:rPr lang="en-US" altLang="zh-TW" dirty="0" err="1"/>
              <a:t>RStudio</a:t>
            </a:r>
            <a:endParaRPr kumimoji="1" lang="zh-TW" altLang="en-US" dirty="0"/>
          </a:p>
        </p:txBody>
      </p:sp>
      <p:sp>
        <p:nvSpPr>
          <p:cNvPr id="3" name="內容版面配置區 2"/>
          <p:cNvSpPr>
            <a:spLocks noGrp="1"/>
          </p:cNvSpPr>
          <p:nvPr>
            <p:ph idx="1"/>
          </p:nvPr>
        </p:nvSpPr>
        <p:spPr>
          <a:xfrm>
            <a:off x="628650" y="1697412"/>
            <a:ext cx="7886700" cy="4351338"/>
          </a:xfrm>
        </p:spPr>
        <p:txBody>
          <a:bodyPr anchor="t">
            <a:normAutofit/>
          </a:bodyPr>
          <a:lstStyle/>
          <a:p>
            <a:r>
              <a:rPr lang="en-US" altLang="zh-TW" sz="2000" dirty="0"/>
              <a:t>An integrated development environment, or IDE, for R programming.</a:t>
            </a:r>
            <a:endParaRPr lang="en-US" altLang="zh-TW" sz="2000" dirty="0">
              <a:hlinkClick r:id="rId2"/>
            </a:endParaRPr>
          </a:p>
          <a:p>
            <a:r>
              <a:rPr lang="en-US" altLang="zh-TW" sz="2000" dirty="0">
                <a:hlinkClick r:id="rId2"/>
              </a:rPr>
              <a:t>https://www.rstudio.com/products/rstudio/download/</a:t>
            </a:r>
            <a:endParaRPr lang="zh-TW" altLang="zh-TW" sz="2000" dirty="0"/>
          </a:p>
          <a:p>
            <a:endParaRPr kumimoji="1" lang="zh-TW" altLang="en-US" sz="2000" dirty="0"/>
          </a:p>
        </p:txBody>
      </p:sp>
      <p:pic>
        <p:nvPicPr>
          <p:cNvPr id="4" name="圖片 3"/>
          <p:cNvPicPr>
            <a:picLocks noChangeAspect="1"/>
          </p:cNvPicPr>
          <p:nvPr/>
        </p:nvPicPr>
        <p:blipFill>
          <a:blip r:embed="rId3"/>
          <a:stretch>
            <a:fillRect/>
          </a:stretch>
        </p:blipFill>
        <p:spPr>
          <a:xfrm>
            <a:off x="2236048" y="2719295"/>
            <a:ext cx="4671903" cy="3682864"/>
          </a:xfrm>
          <a:prstGeom prst="rect">
            <a:avLst/>
          </a:prstGeom>
        </p:spPr>
      </p:pic>
      <p:sp>
        <p:nvSpPr>
          <p:cNvPr id="5" name="矩形 4"/>
          <p:cNvSpPr/>
          <p:nvPr/>
        </p:nvSpPr>
        <p:spPr>
          <a:xfrm>
            <a:off x="3108694" y="6537706"/>
            <a:ext cx="6032142" cy="276999"/>
          </a:xfrm>
          <a:prstGeom prst="rect">
            <a:avLst/>
          </a:prstGeom>
        </p:spPr>
        <p:txBody>
          <a:bodyPr wrap="square" anchor="t">
            <a:spAutoFit/>
          </a:bodyPr>
          <a:lstStyle/>
          <a:p>
            <a:pPr algn="r"/>
            <a:r>
              <a:rPr lang="en-US" altLang="zh-TW" sz="1200" i="1" dirty="0">
                <a:solidFill>
                  <a:schemeClr val="bg1"/>
                </a:solidFill>
                <a:ea typeface="新細明體"/>
              </a:rPr>
              <a:t> </a:t>
            </a:r>
            <a:r>
              <a:rPr lang="en-US" altLang="zh-TW" sz="1200" dirty="0">
                <a:solidFill>
                  <a:schemeClr val="bg1"/>
                </a:solidFill>
                <a:ea typeface="新細明體"/>
              </a:rPr>
              <a:t> Figure 1</a:t>
            </a:r>
            <a:r>
              <a:rPr lang="en-US" sz="1200" dirty="0">
                <a:solidFill>
                  <a:schemeClr val="bg1"/>
                </a:solidFill>
              </a:rPr>
              <a:t>.4.2, </a:t>
            </a:r>
            <a:r>
              <a:rPr lang="en-US" sz="1200" i="1" dirty="0">
                <a:solidFill>
                  <a:schemeClr val="bg1"/>
                </a:solidFill>
                <a:ea typeface="+mn-lt"/>
                <a:cs typeface="+mn-lt"/>
              </a:rPr>
              <a:t>R for Data Science</a:t>
            </a:r>
            <a:r>
              <a:rPr lang="en-US" sz="1200" dirty="0">
                <a:solidFill>
                  <a:schemeClr val="bg1"/>
                </a:solidFill>
                <a:ea typeface="+mn-lt"/>
                <a:cs typeface="+mn-lt"/>
              </a:rPr>
              <a:t> by Garrett </a:t>
            </a:r>
            <a:r>
              <a:rPr lang="en-US" sz="1200" dirty="0" err="1">
                <a:solidFill>
                  <a:schemeClr val="bg1"/>
                </a:solidFill>
                <a:ea typeface="+mn-lt"/>
                <a:cs typeface="+mn-lt"/>
              </a:rPr>
              <a:t>Grolemund</a:t>
            </a:r>
            <a:r>
              <a:rPr lang="en-US" sz="1200" dirty="0">
                <a:solidFill>
                  <a:schemeClr val="bg1"/>
                </a:solidFill>
                <a:ea typeface="+mn-lt"/>
                <a:cs typeface="+mn-lt"/>
              </a:rPr>
              <a:t>, Hadley Wickham</a:t>
            </a:r>
          </a:p>
        </p:txBody>
      </p:sp>
    </p:spTree>
    <p:extLst>
      <p:ext uri="{BB962C8B-B14F-4D97-AF65-F5344CB8AC3E}">
        <p14:creationId xmlns:p14="http://schemas.microsoft.com/office/powerpoint/2010/main" val="4496523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dirty="0"/>
              <a:t>Basic Commands</a:t>
            </a:r>
            <a:endParaRPr lang="en-US" dirty="0"/>
          </a:p>
        </p:txBody>
      </p:sp>
      <p:sp>
        <p:nvSpPr>
          <p:cNvPr id="3" name="內容版面配置區 2"/>
          <p:cNvSpPr>
            <a:spLocks noGrp="1"/>
          </p:cNvSpPr>
          <p:nvPr>
            <p:ph idx="1"/>
          </p:nvPr>
        </p:nvSpPr>
        <p:spPr/>
        <p:txBody>
          <a:bodyPr/>
          <a:lstStyle/>
          <a:p>
            <a:r>
              <a:rPr lang="en-US" altLang="zh-TW" dirty="0">
                <a:latin typeface="Courier" charset="0"/>
                <a:ea typeface="Courier" charset="0"/>
                <a:cs typeface="Courier" charset="0"/>
              </a:rPr>
              <a:t>?</a:t>
            </a:r>
            <a:r>
              <a:rPr lang="en-US" altLang="zh-TW" dirty="0" err="1">
                <a:latin typeface="Courier" charset="0"/>
                <a:ea typeface="Courier" charset="0"/>
                <a:cs typeface="Courier" charset="0"/>
              </a:rPr>
              <a:t>funcname</a:t>
            </a:r>
            <a:endParaRPr lang="en-US" altLang="zh-TW" dirty="0">
              <a:latin typeface="Courier" charset="0"/>
              <a:ea typeface="Courier" charset="0"/>
              <a:cs typeface="Courier" charset="0"/>
            </a:endParaRPr>
          </a:p>
          <a:p>
            <a:endParaRPr lang="en-US" dirty="0"/>
          </a:p>
          <a:p>
            <a:r>
              <a:rPr lang="nb-NO" altLang="zh-TW" dirty="0" err="1">
                <a:latin typeface="Courier" charset="0"/>
                <a:ea typeface="Courier" charset="0"/>
                <a:cs typeface="Courier" charset="0"/>
              </a:rPr>
              <a:t>set.seed</a:t>
            </a:r>
            <a:r>
              <a:rPr lang="nb-NO" altLang="zh-TW" dirty="0">
                <a:latin typeface="Courier" charset="0"/>
                <a:ea typeface="Courier" charset="0"/>
                <a:cs typeface="Courier" charset="0"/>
              </a:rPr>
              <a:t>(1303)</a:t>
            </a:r>
          </a:p>
          <a:p>
            <a:r>
              <a:rPr lang="mr-IN" altLang="zh-TW" dirty="0" err="1">
                <a:latin typeface="Courier" charset="0"/>
                <a:ea typeface="Courier" charset="0"/>
                <a:cs typeface="Courier" charset="0"/>
              </a:rPr>
              <a:t>rnorm</a:t>
            </a:r>
            <a:r>
              <a:rPr lang="mr-IN" altLang="zh-TW" dirty="0">
                <a:latin typeface="Courier" charset="0"/>
                <a:ea typeface="Courier" charset="0"/>
                <a:cs typeface="Courier" charset="0"/>
              </a:rPr>
              <a:t>(50)</a:t>
            </a:r>
            <a:endParaRPr lang="en-US" altLang="zh-TW" dirty="0">
              <a:latin typeface="Courier" charset="0"/>
              <a:ea typeface="Courier" charset="0"/>
              <a:cs typeface="Courier" charset="0"/>
            </a:endParaRPr>
          </a:p>
          <a:p>
            <a:endParaRPr lang="en-US" dirty="0"/>
          </a:p>
          <a:p>
            <a:r>
              <a:rPr kumimoji="1" lang="en-US" altLang="zh-TW" dirty="0" err="1"/>
              <a:t>sessionInfo</a:t>
            </a:r>
            <a:r>
              <a:rPr kumimoji="1" lang="en-US" altLang="zh-TW" dirty="0"/>
              <a:t>()</a:t>
            </a:r>
          </a:p>
          <a:p>
            <a:pPr lvl="1"/>
            <a:r>
              <a:rPr kumimoji="1" lang="en-US" altLang="zh-TW" dirty="0"/>
              <a:t>what packages are present in your session</a:t>
            </a:r>
          </a:p>
        </p:txBody>
      </p:sp>
      <p:sp>
        <p:nvSpPr>
          <p:cNvPr id="4" name="矩形 3"/>
          <p:cNvSpPr/>
          <p:nvPr/>
        </p:nvSpPr>
        <p:spPr>
          <a:xfrm>
            <a:off x="0" y="6555024"/>
            <a:ext cx="9144001" cy="276999"/>
          </a:xfrm>
          <a:prstGeom prst="rect">
            <a:avLst/>
          </a:prstGeom>
        </p:spPr>
        <p:txBody>
          <a:bodyPr wrap="square" anchor="t">
            <a:spAutoFit/>
          </a:bodyPr>
          <a:lstStyle/>
          <a:p>
            <a:pPr algn="r"/>
            <a:r>
              <a:rPr lang="en-US" altLang="zh-TW" sz="1200" i="1" dirty="0">
                <a:solidFill>
                  <a:schemeClr val="bg1"/>
                </a:solidFill>
                <a:ea typeface="新細明體"/>
              </a:rPr>
              <a:t>An Introduction to Statistical Learning with Applications in R </a:t>
            </a:r>
            <a:r>
              <a:rPr lang="en-US" altLang="zh-TW" sz="1200" dirty="0">
                <a:solidFill>
                  <a:schemeClr val="bg1"/>
                </a:solidFill>
                <a:ea typeface="新細明體"/>
              </a:rPr>
              <a:t>by Gareth James, Daniela Witten, Trevor Hastie, Robert </a:t>
            </a:r>
            <a:r>
              <a:rPr lang="en-US" altLang="zh-TW" sz="1200" dirty="0" err="1">
                <a:solidFill>
                  <a:schemeClr val="bg1"/>
                </a:solidFill>
                <a:ea typeface="新細明體"/>
              </a:rPr>
              <a:t>Tibshirani</a:t>
            </a:r>
            <a:endParaRPr lang="en-US" altLang="zh-TW" sz="1200" dirty="0">
              <a:solidFill>
                <a:schemeClr val="bg1"/>
              </a:solidFill>
              <a:ea typeface="新細明體"/>
            </a:endParaRPr>
          </a:p>
        </p:txBody>
      </p:sp>
    </p:spTree>
    <p:extLst>
      <p:ext uri="{BB962C8B-B14F-4D97-AF65-F5344CB8AC3E}">
        <p14:creationId xmlns:p14="http://schemas.microsoft.com/office/powerpoint/2010/main" val="3126640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Code</a:t>
            </a:r>
          </a:p>
        </p:txBody>
      </p:sp>
      <p:sp>
        <p:nvSpPr>
          <p:cNvPr id="3" name="Content Placeholder 2"/>
          <p:cNvSpPr>
            <a:spLocks noGrp="1"/>
          </p:cNvSpPr>
          <p:nvPr>
            <p:ph idx="1"/>
          </p:nvPr>
        </p:nvSpPr>
        <p:spPr/>
        <p:txBody>
          <a:bodyPr/>
          <a:lstStyle/>
          <a:p>
            <a:pPr>
              <a:lnSpc>
                <a:spcPct val="100000"/>
              </a:lnSpc>
            </a:pPr>
            <a:r>
              <a:rPr lang="en-US">
                <a:solidFill>
                  <a:schemeClr val="bg2">
                    <a:lumMod val="25000"/>
                  </a:schemeClr>
                </a:solidFill>
                <a:latin typeface="+mn-lt"/>
              </a:rPr>
              <a:t>Readthedoc</a:t>
            </a:r>
            <a:endParaRPr lang="en-US" dirty="0">
              <a:solidFill>
                <a:schemeClr val="bg2">
                  <a:lumMod val="25000"/>
                </a:schemeClr>
              </a:solidFill>
              <a:latin typeface="+mn-lt"/>
            </a:endParaRPr>
          </a:p>
          <a:p>
            <a:pPr lvl="1">
              <a:lnSpc>
                <a:spcPct val="100000"/>
              </a:lnSpc>
            </a:pPr>
            <a:r>
              <a:rPr lang="en-US" dirty="0">
                <a:solidFill>
                  <a:schemeClr val="bg2">
                    <a:lumMod val="25000"/>
                  </a:schemeClr>
                </a:solidFill>
              </a:rPr>
              <a:t>code02.zip</a:t>
            </a:r>
          </a:p>
          <a:p>
            <a:pPr>
              <a:lnSpc>
                <a:spcPct val="100000"/>
              </a:lnSpc>
            </a:pPr>
            <a:r>
              <a:rPr lang="en-US" altLang="zh-TW" dirty="0">
                <a:solidFill>
                  <a:schemeClr val="bg2">
                    <a:lumMod val="25000"/>
                  </a:schemeClr>
                </a:solidFill>
                <a:latin typeface="+mn-lt"/>
              </a:rPr>
              <a:t>Run R script from command line</a:t>
            </a:r>
          </a:p>
          <a:p>
            <a:pPr lvl="1">
              <a:lnSpc>
                <a:spcPct val="100000"/>
              </a:lnSpc>
            </a:pPr>
            <a:r>
              <a:rPr lang="en-US" altLang="zh-TW" dirty="0" err="1">
                <a:solidFill>
                  <a:schemeClr val="bg2">
                    <a:lumMod val="25000"/>
                  </a:schemeClr>
                </a:solidFill>
              </a:rPr>
              <a:t>Rscript</a:t>
            </a:r>
            <a:r>
              <a:rPr lang="en-US" altLang="zh-TW" dirty="0">
                <a:solidFill>
                  <a:schemeClr val="bg2">
                    <a:lumMod val="25000"/>
                  </a:schemeClr>
                </a:solidFill>
              </a:rPr>
              <a:t> code02/&lt;example&gt;.R</a:t>
            </a:r>
          </a:p>
        </p:txBody>
      </p:sp>
    </p:spTree>
    <p:extLst>
      <p:ext uri="{BB962C8B-B14F-4D97-AF65-F5344CB8AC3E}">
        <p14:creationId xmlns:p14="http://schemas.microsoft.com/office/powerpoint/2010/main" val="27394443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Today</a:t>
            </a:r>
          </a:p>
        </p:txBody>
      </p:sp>
      <p:sp>
        <p:nvSpPr>
          <p:cNvPr id="3" name="Content Placeholder 2"/>
          <p:cNvSpPr>
            <a:spLocks noGrp="1"/>
          </p:cNvSpPr>
          <p:nvPr>
            <p:ph idx="1"/>
          </p:nvPr>
        </p:nvSpPr>
        <p:spPr/>
        <p:txBody>
          <a:bodyPr>
            <a:normAutofit/>
          </a:bodyPr>
          <a:lstStyle/>
          <a:p>
            <a:pPr>
              <a:lnSpc>
                <a:spcPct val="100000"/>
              </a:lnSpc>
            </a:pPr>
            <a:r>
              <a:rPr lang="en-US" altLang="zh-TW" sz="2400" dirty="0">
                <a:solidFill>
                  <a:schemeClr val="tx1">
                    <a:lumMod val="75000"/>
                    <a:lumOff val="25000"/>
                  </a:schemeClr>
                </a:solidFill>
                <a:latin typeface="+mn-lt"/>
              </a:rPr>
              <a:t>Practical Data Science with R, </a:t>
            </a:r>
            <a:r>
              <a:rPr lang="en" altLang="zh-TW" sz="2400" b="0" i="0" dirty="0">
                <a:solidFill>
                  <a:srgbClr val="333333"/>
                </a:solidFill>
                <a:effectLst/>
                <a:latin typeface="+mn-lt"/>
              </a:rPr>
              <a:t>Nina </a:t>
            </a:r>
            <a:r>
              <a:rPr lang="en" altLang="zh-TW" sz="2400" b="0" i="0" dirty="0" err="1">
                <a:solidFill>
                  <a:srgbClr val="333333"/>
                </a:solidFill>
                <a:effectLst/>
                <a:latin typeface="+mn-lt"/>
              </a:rPr>
              <a:t>Zumel</a:t>
            </a:r>
            <a:r>
              <a:rPr lang="en" altLang="zh-TW" sz="2400" b="0" i="0" dirty="0">
                <a:solidFill>
                  <a:srgbClr val="333333"/>
                </a:solidFill>
                <a:effectLst/>
                <a:latin typeface="+mn-lt"/>
              </a:rPr>
              <a:t> and John Mount, </a:t>
            </a:r>
            <a:r>
              <a:rPr lang="en-US" altLang="zh-TW" sz="2400" dirty="0">
                <a:solidFill>
                  <a:schemeClr val="tx1">
                    <a:lumMod val="75000"/>
                    <a:lumOff val="25000"/>
                  </a:schemeClr>
                </a:solidFill>
                <a:latin typeface="+mn-lt"/>
              </a:rPr>
              <a:t>(Manning, 2019)</a:t>
            </a:r>
          </a:p>
          <a:p>
            <a:pPr lvl="1">
              <a:lnSpc>
                <a:spcPct val="100000"/>
              </a:lnSpc>
            </a:pPr>
            <a:r>
              <a:rPr lang="en-US" altLang="zh-TW" sz="2000" dirty="0">
                <a:solidFill>
                  <a:schemeClr val="tx1">
                    <a:lumMod val="75000"/>
                    <a:lumOff val="25000"/>
                  </a:schemeClr>
                </a:solidFill>
              </a:rPr>
              <a:t>appendix A: Working with R and other tools</a:t>
            </a:r>
          </a:p>
          <a:p>
            <a:pPr>
              <a:lnSpc>
                <a:spcPct val="100000"/>
              </a:lnSpc>
            </a:pPr>
            <a:r>
              <a:rPr lang="en-US" altLang="zh-TW" sz="2400" dirty="0">
                <a:solidFill>
                  <a:schemeClr val="tx1">
                    <a:lumMod val="75000"/>
                    <a:lumOff val="25000"/>
                  </a:schemeClr>
                </a:solidFill>
                <a:latin typeface="+mn-lt"/>
              </a:rPr>
              <a:t>R for Data Science, Hadley Wickham  &amp; Garrett </a:t>
            </a:r>
            <a:r>
              <a:rPr lang="en-US" altLang="zh-TW" sz="2400" dirty="0" err="1">
                <a:solidFill>
                  <a:schemeClr val="tx1">
                    <a:lumMod val="75000"/>
                    <a:lumOff val="25000"/>
                  </a:schemeClr>
                </a:solidFill>
                <a:latin typeface="+mn-lt"/>
              </a:rPr>
              <a:t>Grolemund</a:t>
            </a:r>
            <a:endParaRPr lang="en-US" altLang="zh-TW" sz="2400" dirty="0">
              <a:solidFill>
                <a:schemeClr val="tx1">
                  <a:lumMod val="75000"/>
                  <a:lumOff val="25000"/>
                </a:schemeClr>
              </a:solidFill>
              <a:latin typeface="+mn-lt"/>
            </a:endParaRPr>
          </a:p>
          <a:p>
            <a:pPr marL="628650" lvl="1" indent="-171450" defTabSz="685800">
              <a:lnSpc>
                <a:spcPct val="100000"/>
              </a:lnSpc>
              <a:spcBef>
                <a:spcPts val="0"/>
              </a:spcBef>
            </a:pPr>
            <a:r>
              <a:rPr lang="en-US" altLang="zh-TW" sz="2000" dirty="0">
                <a:solidFill>
                  <a:schemeClr val="tx1">
                    <a:lumMod val="75000"/>
                    <a:lumOff val="25000"/>
                  </a:schemeClr>
                </a:solidFill>
                <a:ea typeface="Noto Sans CJK TC Regular" panose="020B0500000000000000" pitchFamily="34" charset="-128"/>
              </a:rPr>
              <a:t>Cha 4. Workflow: basics</a:t>
            </a:r>
          </a:p>
          <a:p>
            <a:pPr marL="628650" lvl="1" indent="-171450" defTabSz="685800">
              <a:lnSpc>
                <a:spcPct val="100000"/>
              </a:lnSpc>
              <a:spcBef>
                <a:spcPts val="750"/>
              </a:spcBef>
            </a:pPr>
            <a:r>
              <a:rPr lang="en-US" altLang="zh-TW" sz="2000" dirty="0">
                <a:solidFill>
                  <a:schemeClr val="tx1">
                    <a:lumMod val="75000"/>
                    <a:lumOff val="25000"/>
                  </a:schemeClr>
                </a:solidFill>
                <a:ea typeface="Noto Sans CJK TC Regular" panose="020B0500000000000000" pitchFamily="34" charset="-128"/>
              </a:rPr>
              <a:t>Cha 6. Workflow: scripts</a:t>
            </a:r>
          </a:p>
          <a:p>
            <a:pPr marL="628650" lvl="1" indent="-171450" defTabSz="685800">
              <a:lnSpc>
                <a:spcPct val="100000"/>
              </a:lnSpc>
              <a:spcBef>
                <a:spcPts val="750"/>
              </a:spcBef>
            </a:pPr>
            <a:r>
              <a:rPr lang="en-US" altLang="zh-TW" sz="2000" dirty="0">
                <a:solidFill>
                  <a:schemeClr val="tx1">
                    <a:lumMod val="75000"/>
                    <a:lumOff val="25000"/>
                  </a:schemeClr>
                </a:solidFill>
                <a:ea typeface="Noto Sans CJK TC Regular" panose="020B0500000000000000" pitchFamily="34" charset="-128"/>
              </a:rPr>
              <a:t>Cha 8. Workflow: projects</a:t>
            </a:r>
          </a:p>
          <a:p>
            <a:pPr marL="628650" lvl="1" indent="-171450" defTabSz="685800">
              <a:lnSpc>
                <a:spcPct val="100000"/>
              </a:lnSpc>
              <a:spcBef>
                <a:spcPts val="750"/>
              </a:spcBef>
            </a:pPr>
            <a:r>
              <a:rPr lang="en-US" altLang="zh-TW" sz="2000" dirty="0">
                <a:solidFill>
                  <a:schemeClr val="tx1">
                    <a:lumMod val="75000"/>
                    <a:lumOff val="25000"/>
                  </a:schemeClr>
                </a:solidFill>
                <a:ea typeface="Noto Sans CJK TC Regular" panose="020B0500000000000000" pitchFamily="34" charset="-128"/>
              </a:rPr>
              <a:t>Cha27. R Markdown</a:t>
            </a:r>
          </a:p>
        </p:txBody>
      </p:sp>
      <p:sp>
        <p:nvSpPr>
          <p:cNvPr id="6" name="Content Placeholder 2"/>
          <p:cNvSpPr txBox="1">
            <a:spLocks/>
          </p:cNvSpPr>
          <p:nvPr/>
        </p:nvSpPr>
        <p:spPr>
          <a:xfrm>
            <a:off x="2545836" y="3839357"/>
            <a:ext cx="4325611" cy="2457072"/>
          </a:xfrm>
          <a:prstGeom prst="rect">
            <a:avLst/>
          </a:prstGeom>
        </p:spPr>
        <p:txBody>
          <a:bodyPr vert="horz" lIns="91440" tIns="45720" rIns="91440" bIns="45720" rtlCol="0" anchor="b">
            <a:normAutofit/>
          </a:bodyPr>
          <a:lstStyle>
            <a:lvl1pPr marL="342900" indent="-342900" algn="l" defTabSz="914400" rtl="0" eaLnBrk="1" latinLnBrk="0" hangingPunct="1">
              <a:lnSpc>
                <a:spcPct val="150000"/>
              </a:lnSpc>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lnSpc>
                <a:spcPct val="150000"/>
              </a:lnSpc>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lnSpc>
                <a:spcPct val="150000"/>
              </a:lnSpc>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150000"/>
              </a:lnSpc>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150000"/>
              </a:lnSpc>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71450" indent="-171450" defTabSz="685800">
              <a:lnSpc>
                <a:spcPct val="100000"/>
              </a:lnSpc>
              <a:spcBef>
                <a:spcPts val="0"/>
              </a:spcBef>
            </a:pPr>
            <a:endParaRPr lang="en-US" altLang="zh-TW" sz="2800" dirty="0">
              <a:solidFill>
                <a:schemeClr val="tx1">
                  <a:lumMod val="75000"/>
                  <a:lumOff val="25000"/>
                </a:schemeClr>
              </a:solidFill>
              <a:ea typeface="Noto Sans CJK TC Regular" panose="020B0500000000000000" pitchFamily="34" charset="-128"/>
            </a:endParaRPr>
          </a:p>
        </p:txBody>
      </p:sp>
      <p:sp>
        <p:nvSpPr>
          <p:cNvPr id="7" name="TextBox 6"/>
          <p:cNvSpPr txBox="1"/>
          <p:nvPr/>
        </p:nvSpPr>
        <p:spPr>
          <a:xfrm>
            <a:off x="9969500" y="6019800"/>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8767024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564F70C-7F01-9662-93C5-93423719AEA7}"/>
              </a:ext>
            </a:extLst>
          </p:cNvPr>
          <p:cNvSpPr>
            <a:spLocks noGrp="1"/>
          </p:cNvSpPr>
          <p:nvPr>
            <p:ph type="title"/>
          </p:nvPr>
        </p:nvSpPr>
        <p:spPr/>
        <p:txBody>
          <a:bodyPr/>
          <a:lstStyle/>
          <a:p>
            <a:r>
              <a:rPr kumimoji="1" lang="en-US" altLang="zh-TW" dirty="0"/>
              <a:t>Outline</a:t>
            </a:r>
            <a:endParaRPr kumimoji="1" lang="zh-TW" altLang="en-US" dirty="0"/>
          </a:p>
        </p:txBody>
      </p:sp>
      <p:sp>
        <p:nvSpPr>
          <p:cNvPr id="3" name="內容版面配置區 2">
            <a:extLst>
              <a:ext uri="{FF2B5EF4-FFF2-40B4-BE49-F238E27FC236}">
                <a16:creationId xmlns:a16="http://schemas.microsoft.com/office/drawing/2014/main" id="{CB150280-87D1-3C51-E4B1-49ED6A2C7930}"/>
              </a:ext>
            </a:extLst>
          </p:cNvPr>
          <p:cNvSpPr>
            <a:spLocks noGrp="1"/>
          </p:cNvSpPr>
          <p:nvPr>
            <p:ph idx="1"/>
          </p:nvPr>
        </p:nvSpPr>
        <p:spPr/>
        <p:txBody>
          <a:bodyPr/>
          <a:lstStyle/>
          <a:p>
            <a:pPr marL="514350" indent="-514350">
              <a:lnSpc>
                <a:spcPct val="100000"/>
              </a:lnSpc>
              <a:buFont typeface="+mj-lt"/>
              <a:buAutoNum type="arabicPeriod"/>
            </a:pPr>
            <a:r>
              <a:rPr kumimoji="1" lang="en-US" altLang="zh-TW" dirty="0">
                <a:latin typeface="+mn-lt"/>
              </a:rPr>
              <a:t>Working with R</a:t>
            </a:r>
          </a:p>
          <a:p>
            <a:pPr marL="514350" indent="-514350">
              <a:lnSpc>
                <a:spcPct val="100000"/>
              </a:lnSpc>
              <a:buFont typeface="+mj-lt"/>
              <a:buAutoNum type="arabicPeriod"/>
            </a:pPr>
            <a:r>
              <a:rPr kumimoji="1" lang="en-US" altLang="zh-TW" dirty="0">
                <a:latin typeface="+mn-lt"/>
              </a:rPr>
              <a:t>Primary R data types</a:t>
            </a:r>
          </a:p>
          <a:p>
            <a:pPr marL="514350" indent="-514350">
              <a:lnSpc>
                <a:spcPct val="100000"/>
              </a:lnSpc>
              <a:buFont typeface="+mj-lt"/>
              <a:buAutoNum type="arabicPeriod"/>
            </a:pPr>
            <a:r>
              <a:rPr kumimoji="1" lang="en-US" altLang="zh-TW" dirty="0">
                <a:latin typeface="+mn-lt"/>
              </a:rPr>
              <a:t>Distributions</a:t>
            </a:r>
          </a:p>
          <a:p>
            <a:pPr marL="514350" indent="-514350">
              <a:lnSpc>
                <a:spcPct val="100000"/>
              </a:lnSpc>
              <a:buFont typeface="+mj-lt"/>
              <a:buAutoNum type="arabicPeriod"/>
            </a:pPr>
            <a:r>
              <a:rPr kumimoji="1" lang="en-US" altLang="zh-TW" dirty="0">
                <a:latin typeface="+mn-lt"/>
              </a:rPr>
              <a:t>Loading Data into R</a:t>
            </a:r>
          </a:p>
          <a:p>
            <a:pPr marL="514350" indent="-514350">
              <a:lnSpc>
                <a:spcPct val="100000"/>
              </a:lnSpc>
              <a:buFont typeface="+mj-lt"/>
              <a:buAutoNum type="arabicPeriod"/>
            </a:pPr>
            <a:r>
              <a:rPr kumimoji="1" lang="en-US" altLang="zh-TW" dirty="0">
                <a:latin typeface="+mn-lt"/>
              </a:rPr>
              <a:t>R Workflow: project</a:t>
            </a:r>
          </a:p>
          <a:p>
            <a:pPr marL="514350" indent="-514350">
              <a:lnSpc>
                <a:spcPct val="100000"/>
              </a:lnSpc>
              <a:buFont typeface="+mj-lt"/>
              <a:buAutoNum type="arabicPeriod"/>
            </a:pPr>
            <a:r>
              <a:rPr kumimoji="1" lang="en-US" altLang="zh-TW" dirty="0">
                <a:latin typeface="+mn-lt"/>
              </a:rPr>
              <a:t>Version control by Git</a:t>
            </a:r>
          </a:p>
          <a:p>
            <a:pPr marL="514350" indent="-514350">
              <a:lnSpc>
                <a:spcPct val="100000"/>
              </a:lnSpc>
              <a:buFont typeface="+mj-lt"/>
              <a:buAutoNum type="arabicPeriod"/>
            </a:pPr>
            <a:r>
              <a:rPr kumimoji="1" lang="en-US" altLang="zh-TW" dirty="0">
                <a:latin typeface="+mn-lt"/>
              </a:rPr>
              <a:t>Documentation &amp; R Markdown</a:t>
            </a:r>
          </a:p>
          <a:p>
            <a:pPr>
              <a:lnSpc>
                <a:spcPct val="100000"/>
              </a:lnSpc>
            </a:pPr>
            <a:endParaRPr kumimoji="1" lang="en-US" altLang="zh-TW" dirty="0">
              <a:latin typeface="+mn-lt"/>
            </a:endParaRPr>
          </a:p>
        </p:txBody>
      </p:sp>
    </p:spTree>
    <p:extLst>
      <p:ext uri="{BB962C8B-B14F-4D97-AF65-F5344CB8AC3E}">
        <p14:creationId xmlns:p14="http://schemas.microsoft.com/office/powerpoint/2010/main" val="7411726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8B89651-C34B-F149-AA29-ADAD695CBD3F}"/>
              </a:ext>
            </a:extLst>
          </p:cNvPr>
          <p:cNvSpPr>
            <a:spLocks noGrp="1"/>
          </p:cNvSpPr>
          <p:nvPr>
            <p:ph type="title"/>
          </p:nvPr>
        </p:nvSpPr>
        <p:spPr/>
        <p:txBody>
          <a:bodyPr/>
          <a:lstStyle/>
          <a:p>
            <a:r>
              <a:rPr lang="en-US" altLang="zh-CN" dirty="0"/>
              <a:t>Copyright declaration</a:t>
            </a:r>
            <a:r>
              <a:rPr lang="zh-TW" altLang="en-US" dirty="0"/>
              <a:t> </a:t>
            </a:r>
            <a:r>
              <a:rPr lang="zh-CN" altLang="en-US" dirty="0"/>
              <a:t>版權說明</a:t>
            </a:r>
            <a:endParaRPr lang="en-US" dirty="0"/>
          </a:p>
        </p:txBody>
      </p:sp>
      <p:sp>
        <p:nvSpPr>
          <p:cNvPr id="3" name="內容版面配置區 2">
            <a:extLst>
              <a:ext uri="{FF2B5EF4-FFF2-40B4-BE49-F238E27FC236}">
                <a16:creationId xmlns:a16="http://schemas.microsoft.com/office/drawing/2014/main" id="{81AA42B6-2E8B-CB46-AF71-881173799392}"/>
              </a:ext>
            </a:extLst>
          </p:cNvPr>
          <p:cNvSpPr>
            <a:spLocks noGrp="1"/>
          </p:cNvSpPr>
          <p:nvPr>
            <p:ph idx="1"/>
          </p:nvPr>
        </p:nvSpPr>
        <p:spPr>
          <a:xfrm>
            <a:off x="628650" y="1825625"/>
            <a:ext cx="5329891" cy="3966510"/>
          </a:xfrm>
        </p:spPr>
        <p:txBody>
          <a:bodyPr>
            <a:normAutofit lnSpcReduction="10000"/>
          </a:bodyPr>
          <a:lstStyle/>
          <a:p>
            <a:pPr>
              <a:lnSpc>
                <a:spcPct val="120000"/>
              </a:lnSpc>
            </a:pPr>
            <a:r>
              <a:rPr lang="en-US" altLang="zh-TW" dirty="0"/>
              <a:t>Some of the figures in this presentation are taken from "An Introduction to Statistical Learning, with applications in R"  (Springer, 2013) with permission from the authors: G. James, D. Witten, T. Hastie and R. </a:t>
            </a:r>
            <a:r>
              <a:rPr lang="en-US" altLang="zh-TW" dirty="0" err="1"/>
              <a:t>Tibshirani</a:t>
            </a:r>
            <a:r>
              <a:rPr lang="en-US" altLang="zh-TW" dirty="0"/>
              <a:t>.</a:t>
            </a:r>
          </a:p>
          <a:p>
            <a:pPr>
              <a:lnSpc>
                <a:spcPct val="120000"/>
              </a:lnSpc>
            </a:pPr>
            <a:r>
              <a:rPr lang="en-US" dirty="0">
                <a:hlinkClick r:id="rId2"/>
              </a:rPr>
              <a:t>The web site of the book</a:t>
            </a:r>
            <a:endParaRPr lang="en-US" dirty="0"/>
          </a:p>
          <a:p>
            <a:pPr>
              <a:lnSpc>
                <a:spcPct val="120000"/>
              </a:lnSpc>
            </a:pPr>
            <a:r>
              <a:rPr lang="en-US" dirty="0"/>
              <a:t>The credit of individual is indicated in the bottom part of the slide.</a:t>
            </a:r>
          </a:p>
          <a:p>
            <a:pPr lvl="1">
              <a:lnSpc>
                <a:spcPct val="120000"/>
              </a:lnSpc>
            </a:pPr>
            <a:r>
              <a:rPr lang="en-US" dirty="0" err="1"/>
              <a:t>ie</a:t>
            </a:r>
            <a:r>
              <a:rPr lang="en-US" dirty="0"/>
              <a:t>.,</a:t>
            </a:r>
          </a:p>
          <a:p>
            <a:pPr lvl="1">
              <a:lnSpc>
                <a:spcPct val="120000"/>
              </a:lnSpc>
            </a:pPr>
            <a:endParaRPr lang="en-US" dirty="0"/>
          </a:p>
        </p:txBody>
      </p:sp>
      <p:pic>
        <p:nvPicPr>
          <p:cNvPr id="5" name="圖片 4">
            <a:extLst>
              <a:ext uri="{FF2B5EF4-FFF2-40B4-BE49-F238E27FC236}">
                <a16:creationId xmlns:a16="http://schemas.microsoft.com/office/drawing/2014/main" id="{B1D17EA4-3597-EA44-9F7E-ED6254E68911}"/>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304637" y="1905653"/>
            <a:ext cx="2781853" cy="4191281"/>
          </a:xfrm>
          <a:prstGeom prst="rect">
            <a:avLst/>
          </a:prstGeom>
        </p:spPr>
      </p:pic>
      <p:pic>
        <p:nvPicPr>
          <p:cNvPr id="6" name="圖片 5">
            <a:extLst>
              <a:ext uri="{FF2B5EF4-FFF2-40B4-BE49-F238E27FC236}">
                <a16:creationId xmlns:a16="http://schemas.microsoft.com/office/drawing/2014/main" id="{AFDABCDF-59C2-4B4D-A326-0C75A274CF3F}"/>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177545" y="5792135"/>
            <a:ext cx="6025916" cy="304799"/>
          </a:xfrm>
          <a:prstGeom prst="rect">
            <a:avLst/>
          </a:prstGeom>
        </p:spPr>
      </p:pic>
    </p:spTree>
    <p:extLst>
      <p:ext uri="{BB962C8B-B14F-4D97-AF65-F5344CB8AC3E}">
        <p14:creationId xmlns:p14="http://schemas.microsoft.com/office/powerpoint/2010/main" val="34703277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ctrTitle"/>
          </p:nvPr>
        </p:nvSpPr>
        <p:spPr/>
        <p:txBody>
          <a:bodyPr/>
          <a:lstStyle/>
          <a:p>
            <a:r>
              <a:rPr kumimoji="1" lang="en-US" altLang="zh-TW"/>
              <a:t>Working with </a:t>
            </a:r>
            <a:r>
              <a:rPr kumimoji="1" lang="en-US" altLang="zh-TW" i="1"/>
              <a:t>R</a:t>
            </a:r>
            <a:endParaRPr kumimoji="1" lang="zh-TW" altLang="en-US" i="1"/>
          </a:p>
        </p:txBody>
      </p:sp>
    </p:spTree>
    <p:extLst>
      <p:ext uri="{BB962C8B-B14F-4D97-AF65-F5344CB8AC3E}">
        <p14:creationId xmlns:p14="http://schemas.microsoft.com/office/powerpoint/2010/main" val="21204343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R as a calculator</a:t>
            </a:r>
            <a:endParaRPr kumimoji="1" lang="zh-TW" altLang="en-US" dirty="0"/>
          </a:p>
        </p:txBody>
      </p:sp>
      <p:sp>
        <p:nvSpPr>
          <p:cNvPr id="3" name="內容版面配置區 2"/>
          <p:cNvSpPr>
            <a:spLocks noGrp="1"/>
          </p:cNvSpPr>
          <p:nvPr>
            <p:ph idx="1"/>
          </p:nvPr>
        </p:nvSpPr>
        <p:spPr>
          <a:xfrm>
            <a:off x="628650" y="1825625"/>
            <a:ext cx="7886700" cy="4351338"/>
          </a:xfrm>
        </p:spPr>
        <p:txBody>
          <a:bodyPr>
            <a:normAutofit/>
          </a:bodyPr>
          <a:lstStyle/>
          <a:p>
            <a:pPr>
              <a:lnSpc>
                <a:spcPct val="100000"/>
              </a:lnSpc>
            </a:pPr>
            <a:r>
              <a:rPr lang="en-US" altLang="zh-TW" dirty="0" err="1">
                <a:solidFill>
                  <a:schemeClr val="accent1"/>
                </a:solidFill>
                <a:latin typeface="+mn-lt"/>
              </a:rPr>
              <a:t>calculator.R</a:t>
            </a:r>
            <a:endParaRPr lang="en-US" altLang="zh-TW" dirty="0">
              <a:solidFill>
                <a:schemeClr val="accent1"/>
              </a:solidFill>
              <a:latin typeface="+mn-lt"/>
            </a:endParaRPr>
          </a:p>
          <a:p>
            <a:pPr marL="457200" lvl="1" indent="0">
              <a:lnSpc>
                <a:spcPct val="100000"/>
              </a:lnSpc>
              <a:buNone/>
            </a:pPr>
            <a:r>
              <a:rPr lang="mr-IN" altLang="zh-TW" dirty="0">
                <a:latin typeface="Courier" charset="0"/>
                <a:ea typeface="Courier" charset="0"/>
                <a:cs typeface="Courier" charset="0"/>
              </a:rPr>
              <a:t>1 / 200 * 30</a:t>
            </a:r>
            <a:endParaRPr lang="en-US" altLang="zh-TW" dirty="0">
              <a:latin typeface="Courier" charset="0"/>
              <a:ea typeface="Courier" charset="0"/>
              <a:cs typeface="Courier" charset="0"/>
            </a:endParaRPr>
          </a:p>
          <a:p>
            <a:pPr marL="457200" lvl="1" indent="0">
              <a:lnSpc>
                <a:spcPct val="100000"/>
              </a:lnSpc>
              <a:buNone/>
            </a:pPr>
            <a:r>
              <a:rPr lang="mr-IN" altLang="zh-TW" dirty="0">
                <a:latin typeface="Courier" charset="0"/>
                <a:ea typeface="Courier" charset="0"/>
                <a:cs typeface="Courier" charset="0"/>
              </a:rPr>
              <a:t>(59 + 73 + 2) / 3 </a:t>
            </a:r>
            <a:endParaRPr lang="en-US" altLang="zh-TW" dirty="0">
              <a:latin typeface="Courier" charset="0"/>
              <a:ea typeface="Courier" charset="0"/>
              <a:cs typeface="Courier" charset="0"/>
            </a:endParaRPr>
          </a:p>
          <a:p>
            <a:pPr marL="457200" lvl="1" indent="0">
              <a:lnSpc>
                <a:spcPct val="100000"/>
              </a:lnSpc>
              <a:buNone/>
            </a:pPr>
            <a:r>
              <a:rPr lang="mr-IN" altLang="zh-TW" b="1" dirty="0" err="1">
                <a:latin typeface="Courier" charset="0"/>
                <a:ea typeface="Courier" charset="0"/>
                <a:cs typeface="Courier" charset="0"/>
              </a:rPr>
              <a:t>sin</a:t>
            </a:r>
            <a:r>
              <a:rPr lang="mr-IN" altLang="zh-TW" dirty="0">
                <a:latin typeface="Courier" charset="0"/>
                <a:ea typeface="Courier" charset="0"/>
                <a:cs typeface="Courier" charset="0"/>
              </a:rPr>
              <a:t>(</a:t>
            </a:r>
            <a:r>
              <a:rPr lang="mr-IN" altLang="zh-TW" dirty="0" err="1">
                <a:latin typeface="Courier" charset="0"/>
                <a:ea typeface="Courier" charset="0"/>
                <a:cs typeface="Courier" charset="0"/>
              </a:rPr>
              <a:t>pi</a:t>
            </a:r>
            <a:r>
              <a:rPr lang="mr-IN" altLang="zh-TW" dirty="0">
                <a:latin typeface="Courier" charset="0"/>
                <a:ea typeface="Courier" charset="0"/>
                <a:cs typeface="Courier" charset="0"/>
              </a:rPr>
              <a:t> / 2)</a:t>
            </a:r>
            <a:endParaRPr lang="en-US" altLang="zh-TW" dirty="0">
              <a:latin typeface="Courier" charset="0"/>
              <a:ea typeface="Courier" charset="0"/>
              <a:cs typeface="Courier" charset="0"/>
            </a:endParaRPr>
          </a:p>
        </p:txBody>
      </p:sp>
      <p:sp>
        <p:nvSpPr>
          <p:cNvPr id="4" name="文字方塊 3"/>
          <p:cNvSpPr txBox="1"/>
          <p:nvPr/>
        </p:nvSpPr>
        <p:spPr>
          <a:xfrm>
            <a:off x="5294613" y="6581001"/>
            <a:ext cx="3849387" cy="276999"/>
          </a:xfrm>
          <a:prstGeom prst="rect">
            <a:avLst/>
          </a:prstGeom>
          <a:noFill/>
        </p:spPr>
        <p:txBody>
          <a:bodyPr wrap="none" rtlCol="0" anchor="t">
            <a:spAutoFit/>
          </a:bodyPr>
          <a:lstStyle/>
          <a:p>
            <a:pPr algn="r"/>
            <a:r>
              <a:rPr kumimoji="1" lang="en-US" sz="1200" i="1" dirty="0">
                <a:solidFill>
                  <a:schemeClr val="bg1"/>
                </a:solidFill>
                <a:ea typeface="+mn-lt"/>
                <a:cs typeface="+mn-lt"/>
              </a:rPr>
              <a:t>R for Data Science</a:t>
            </a:r>
            <a:r>
              <a:rPr kumimoji="1" lang="en-US" sz="1200" dirty="0">
                <a:solidFill>
                  <a:schemeClr val="bg1"/>
                </a:solidFill>
                <a:ea typeface="+mn-lt"/>
                <a:cs typeface="+mn-lt"/>
              </a:rPr>
              <a:t> by Garrett </a:t>
            </a:r>
            <a:r>
              <a:rPr kumimoji="1" lang="en-US" sz="1200" dirty="0" err="1">
                <a:solidFill>
                  <a:schemeClr val="bg1"/>
                </a:solidFill>
                <a:ea typeface="+mn-lt"/>
                <a:cs typeface="+mn-lt"/>
              </a:rPr>
              <a:t>Grolemund</a:t>
            </a:r>
            <a:r>
              <a:rPr kumimoji="1" lang="en-US" sz="1200" dirty="0">
                <a:solidFill>
                  <a:schemeClr val="bg1"/>
                </a:solidFill>
                <a:ea typeface="+mn-lt"/>
                <a:cs typeface="+mn-lt"/>
              </a:rPr>
              <a:t>, Hadley Wickham</a:t>
            </a:r>
            <a:endParaRPr lang="zh-TW" sz="1200" dirty="0">
              <a:solidFill>
                <a:schemeClr val="bg1"/>
              </a:solidFill>
              <a:ea typeface="新細明體"/>
              <a:cs typeface="Calibri"/>
            </a:endParaRPr>
          </a:p>
        </p:txBody>
      </p:sp>
    </p:spTree>
    <p:extLst>
      <p:ext uri="{BB962C8B-B14F-4D97-AF65-F5344CB8AC3E}">
        <p14:creationId xmlns:p14="http://schemas.microsoft.com/office/powerpoint/2010/main" val="8394681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en-US" altLang="zh-TW" dirty="0"/>
              <a:t>Assignment</a:t>
            </a:r>
            <a:endParaRPr kumimoji="1" lang="zh-TW" altLang="en-US" dirty="0"/>
          </a:p>
        </p:txBody>
      </p:sp>
      <p:sp>
        <p:nvSpPr>
          <p:cNvPr id="3" name="內容版面配置區 2"/>
          <p:cNvSpPr>
            <a:spLocks noGrp="1"/>
          </p:cNvSpPr>
          <p:nvPr>
            <p:ph idx="1"/>
          </p:nvPr>
        </p:nvSpPr>
        <p:spPr/>
        <p:txBody>
          <a:bodyPr/>
          <a:lstStyle/>
          <a:p>
            <a:pPr>
              <a:lnSpc>
                <a:spcPct val="100000"/>
              </a:lnSpc>
            </a:pPr>
            <a:r>
              <a:rPr lang="en-US" altLang="zh-TW" dirty="0">
                <a:latin typeface="+mn-lt"/>
              </a:rPr>
              <a:t># create new objects with &lt;-</a:t>
            </a:r>
          </a:p>
          <a:p>
            <a:pPr marL="400050" lvl="1" indent="0">
              <a:lnSpc>
                <a:spcPct val="100000"/>
              </a:lnSpc>
              <a:buNone/>
            </a:pPr>
            <a:r>
              <a:rPr lang="en-US" altLang="zh-TW" dirty="0">
                <a:latin typeface="Courier" charset="0"/>
                <a:ea typeface="Courier" charset="0"/>
                <a:cs typeface="Courier" charset="0"/>
              </a:rPr>
              <a:t>x &lt;- 3 * 4</a:t>
            </a:r>
          </a:p>
          <a:p>
            <a:pPr>
              <a:lnSpc>
                <a:spcPct val="100000"/>
              </a:lnSpc>
            </a:pPr>
            <a:r>
              <a:rPr lang="en-US" altLang="zh-TW" sz="2200" dirty="0">
                <a:latin typeface="+mn-lt"/>
              </a:rPr>
              <a:t>&lt;- (Recommend)</a:t>
            </a:r>
          </a:p>
          <a:p>
            <a:pPr>
              <a:lnSpc>
                <a:spcPct val="100000"/>
              </a:lnSpc>
            </a:pPr>
            <a:r>
              <a:rPr lang="en-US" altLang="zh-TW" sz="2200" dirty="0">
                <a:latin typeface="+mn-lt"/>
              </a:rPr>
              <a:t>=</a:t>
            </a:r>
          </a:p>
          <a:p>
            <a:pPr>
              <a:lnSpc>
                <a:spcPct val="100000"/>
              </a:lnSpc>
            </a:pPr>
            <a:r>
              <a:rPr lang="en-US" altLang="zh-TW" sz="2200" dirty="0" err="1">
                <a:latin typeface="+mn-lt"/>
              </a:rPr>
              <a:t>RStudio’s</a:t>
            </a:r>
            <a:r>
              <a:rPr lang="en-US" altLang="zh-TW" sz="2200" dirty="0">
                <a:latin typeface="+mn-lt"/>
              </a:rPr>
              <a:t> keyboard shortcut</a:t>
            </a:r>
          </a:p>
          <a:p>
            <a:pPr lvl="1">
              <a:lnSpc>
                <a:spcPct val="100000"/>
              </a:lnSpc>
            </a:pPr>
            <a:r>
              <a:rPr lang="en-US" altLang="zh-TW" sz="1800" dirty="0"/>
              <a:t>Alt + - (the minus sign)</a:t>
            </a:r>
          </a:p>
          <a:p>
            <a:pPr lvl="1">
              <a:lnSpc>
                <a:spcPct val="100000"/>
              </a:lnSpc>
            </a:pPr>
            <a:r>
              <a:rPr lang="en-US" altLang="zh-TW" sz="1800" dirty="0"/>
              <a:t>automagically surrounds &lt;- with spaces</a:t>
            </a:r>
          </a:p>
        </p:txBody>
      </p:sp>
      <p:sp>
        <p:nvSpPr>
          <p:cNvPr id="4" name="文字方塊 3"/>
          <p:cNvSpPr txBox="1"/>
          <p:nvPr/>
        </p:nvSpPr>
        <p:spPr>
          <a:xfrm>
            <a:off x="8800244" y="6577118"/>
            <a:ext cx="184730" cy="276999"/>
          </a:xfrm>
          <a:prstGeom prst="rect">
            <a:avLst/>
          </a:prstGeom>
          <a:noFill/>
        </p:spPr>
        <p:txBody>
          <a:bodyPr wrap="none" rtlCol="0" anchor="t">
            <a:spAutoFit/>
          </a:bodyPr>
          <a:lstStyle/>
          <a:p>
            <a:pPr algn="r"/>
            <a:endParaRPr lang="en-US" altLang="zh-TW" sz="1200" dirty="0">
              <a:ea typeface="新細明體"/>
              <a:cs typeface="Calibri"/>
            </a:endParaRPr>
          </a:p>
        </p:txBody>
      </p:sp>
      <p:sp>
        <p:nvSpPr>
          <p:cNvPr id="8" name="文字方塊 3">
            <a:extLst>
              <a:ext uri="{FF2B5EF4-FFF2-40B4-BE49-F238E27FC236}">
                <a16:creationId xmlns:a16="http://schemas.microsoft.com/office/drawing/2014/main" id="{87D98421-0D7A-49CA-B707-A08113166914}"/>
              </a:ext>
            </a:extLst>
          </p:cNvPr>
          <p:cNvSpPr txBox="1"/>
          <p:nvPr/>
        </p:nvSpPr>
        <p:spPr>
          <a:xfrm>
            <a:off x="5294613" y="6577118"/>
            <a:ext cx="3849387" cy="276999"/>
          </a:xfrm>
          <a:prstGeom prst="rect">
            <a:avLst/>
          </a:prstGeom>
          <a:noFill/>
        </p:spPr>
        <p:txBody>
          <a:bodyPr wrap="none" rtlCol="0" anchor="t">
            <a:spAutoFit/>
          </a:bodyPr>
          <a:lstStyle/>
          <a:p>
            <a:pPr algn="r"/>
            <a:r>
              <a:rPr kumimoji="1" lang="en-US" sz="1200" i="1" dirty="0">
                <a:solidFill>
                  <a:schemeClr val="bg1"/>
                </a:solidFill>
                <a:ea typeface="+mn-lt"/>
                <a:cs typeface="+mn-lt"/>
              </a:rPr>
              <a:t>R for Data Science</a:t>
            </a:r>
            <a:r>
              <a:rPr kumimoji="1" lang="en-US" sz="1200" dirty="0">
                <a:solidFill>
                  <a:schemeClr val="bg1"/>
                </a:solidFill>
                <a:ea typeface="+mn-lt"/>
                <a:cs typeface="+mn-lt"/>
              </a:rPr>
              <a:t> by Garrett </a:t>
            </a:r>
            <a:r>
              <a:rPr kumimoji="1" lang="en-US" sz="1200" dirty="0" err="1">
                <a:solidFill>
                  <a:schemeClr val="bg1"/>
                </a:solidFill>
                <a:ea typeface="+mn-lt"/>
                <a:cs typeface="+mn-lt"/>
              </a:rPr>
              <a:t>Grolemund</a:t>
            </a:r>
            <a:r>
              <a:rPr kumimoji="1" lang="en-US" sz="1200" dirty="0">
                <a:solidFill>
                  <a:schemeClr val="bg1"/>
                </a:solidFill>
                <a:ea typeface="+mn-lt"/>
                <a:cs typeface="+mn-lt"/>
              </a:rPr>
              <a:t>, Hadley Wickham</a:t>
            </a:r>
            <a:endParaRPr lang="zh-TW" sz="1200" dirty="0">
              <a:solidFill>
                <a:schemeClr val="bg1"/>
              </a:solidFill>
              <a:ea typeface="新細明體"/>
              <a:cs typeface="Calibri"/>
            </a:endParaRPr>
          </a:p>
        </p:txBody>
      </p:sp>
    </p:spTree>
    <p:extLst>
      <p:ext uri="{BB962C8B-B14F-4D97-AF65-F5344CB8AC3E}">
        <p14:creationId xmlns:p14="http://schemas.microsoft.com/office/powerpoint/2010/main" val="2023621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kumimoji="1" lang="en-US" altLang="zh-TW" sz="4000" b="1" dirty="0">
                <a:solidFill>
                  <a:schemeClr val="accent1"/>
                </a:solidFill>
              </a:rPr>
              <a:t>?</a:t>
            </a:r>
            <a:r>
              <a:rPr kumimoji="1" lang="en-US" altLang="zh-TW" sz="4000" dirty="0">
                <a:solidFill>
                  <a:schemeClr val="accent1"/>
                </a:solidFill>
              </a:rPr>
              <a:t>  Why &lt;-, not =</a:t>
            </a:r>
            <a:endParaRPr kumimoji="1" lang="zh-TW" altLang="en-US" sz="4000" dirty="0">
              <a:solidFill>
                <a:schemeClr val="accent1"/>
              </a:solidFill>
            </a:endParaRPr>
          </a:p>
        </p:txBody>
      </p:sp>
      <p:sp>
        <p:nvSpPr>
          <p:cNvPr id="6" name="Content Placeholder 5"/>
          <p:cNvSpPr>
            <a:spLocks noGrp="1"/>
          </p:cNvSpPr>
          <p:nvPr>
            <p:ph idx="1"/>
          </p:nvPr>
        </p:nvSpPr>
        <p:spPr/>
        <p:txBody>
          <a:bodyPr>
            <a:normAutofit/>
          </a:bodyPr>
          <a:lstStyle/>
          <a:p>
            <a:pPr>
              <a:lnSpc>
                <a:spcPct val="100000"/>
              </a:lnSpc>
              <a:spcBef>
                <a:spcPts val="600"/>
              </a:spcBef>
              <a:spcAft>
                <a:spcPts val="600"/>
              </a:spcAft>
            </a:pPr>
            <a:r>
              <a:rPr lang="en-US" altLang="zh-TW" sz="2400" dirty="0">
                <a:solidFill>
                  <a:schemeClr val="accent1"/>
                </a:solidFill>
                <a:latin typeface="+mn-lt"/>
              </a:rPr>
              <a:t>assExam1.R</a:t>
            </a:r>
          </a:p>
          <a:p>
            <a:pPr>
              <a:lnSpc>
                <a:spcPct val="100000"/>
              </a:lnSpc>
              <a:spcBef>
                <a:spcPts val="600"/>
              </a:spcBef>
              <a:spcAft>
                <a:spcPts val="600"/>
              </a:spcAft>
            </a:pPr>
            <a:r>
              <a:rPr lang="en-US" altLang="zh-TW" sz="2400" dirty="0">
                <a:latin typeface="+mn-lt"/>
              </a:rPr>
              <a:t>Binding values to function arguments</a:t>
            </a:r>
          </a:p>
          <a:p>
            <a:pPr lvl="1">
              <a:lnSpc>
                <a:spcPct val="100000"/>
              </a:lnSpc>
              <a:spcBef>
                <a:spcPts val="600"/>
              </a:spcBef>
              <a:spcAft>
                <a:spcPts val="600"/>
              </a:spcAft>
            </a:pPr>
            <a:r>
              <a:rPr lang="en-US" altLang="zh-TW" sz="2000" dirty="0">
                <a:latin typeface="Courier" charset="0"/>
                <a:ea typeface="Courier" charset="0"/>
                <a:cs typeface="Courier" charset="0"/>
              </a:rPr>
              <a:t>divide &lt;- function(numerator, denominator) { numerator/denominator }</a:t>
            </a:r>
          </a:p>
          <a:p>
            <a:pPr lvl="1">
              <a:lnSpc>
                <a:spcPct val="100000"/>
              </a:lnSpc>
              <a:spcBef>
                <a:spcPts val="600"/>
              </a:spcBef>
              <a:spcAft>
                <a:spcPts val="600"/>
              </a:spcAft>
            </a:pPr>
            <a:r>
              <a:rPr lang="en-US" altLang="zh-TW" sz="2000" dirty="0">
                <a:latin typeface="Courier" charset="0"/>
                <a:ea typeface="Courier" charset="0"/>
                <a:cs typeface="Courier" charset="0"/>
              </a:rPr>
              <a:t>divide(2,1)</a:t>
            </a:r>
          </a:p>
          <a:p>
            <a:pPr lvl="1">
              <a:lnSpc>
                <a:spcPct val="100000"/>
              </a:lnSpc>
              <a:spcBef>
                <a:spcPts val="600"/>
              </a:spcBef>
              <a:spcAft>
                <a:spcPts val="600"/>
              </a:spcAft>
            </a:pPr>
            <a:r>
              <a:rPr lang="en-US" altLang="zh-TW" sz="2000" dirty="0">
                <a:latin typeface="Courier" charset="0"/>
                <a:ea typeface="Courier" charset="0"/>
                <a:cs typeface="Courier" charset="0"/>
              </a:rPr>
              <a:t>divide(denominator=2,numerator=1)</a:t>
            </a:r>
          </a:p>
          <a:p>
            <a:pPr lvl="1">
              <a:lnSpc>
                <a:spcPct val="100000"/>
              </a:lnSpc>
              <a:spcBef>
                <a:spcPts val="600"/>
              </a:spcBef>
              <a:spcAft>
                <a:spcPts val="600"/>
              </a:spcAft>
            </a:pPr>
            <a:r>
              <a:rPr lang="en-US" altLang="zh-TW" sz="2000" dirty="0">
                <a:latin typeface="Courier" charset="0"/>
                <a:ea typeface="Courier" charset="0"/>
                <a:cs typeface="Courier" charset="0"/>
              </a:rPr>
              <a:t>divide(denominator&lt;-2,numerator&lt;-1)</a:t>
            </a:r>
          </a:p>
          <a:p>
            <a:pPr>
              <a:lnSpc>
                <a:spcPct val="100000"/>
              </a:lnSpc>
              <a:spcBef>
                <a:spcPts val="600"/>
              </a:spcBef>
              <a:spcAft>
                <a:spcPts val="600"/>
              </a:spcAft>
            </a:pPr>
            <a:r>
              <a:rPr lang="en-US" altLang="zh-TW" sz="2400" dirty="0">
                <a:latin typeface="+mn-lt"/>
                <a:ea typeface="Courier" charset="0"/>
                <a:cs typeface="Courier" charset="0"/>
              </a:rPr>
              <a:t>Which commend will give a wrong answer?</a:t>
            </a:r>
          </a:p>
        </p:txBody>
      </p:sp>
    </p:spTree>
    <p:extLst>
      <p:ext uri="{BB962C8B-B14F-4D97-AF65-F5344CB8AC3E}">
        <p14:creationId xmlns:p14="http://schemas.microsoft.com/office/powerpoint/2010/main" val="22729950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en-US" altLang="zh-TW" dirty="0"/>
              <a:t>What’s in a name?</a:t>
            </a:r>
            <a:endParaRPr kumimoji="1" lang="zh-TW" altLang="en-US" dirty="0"/>
          </a:p>
        </p:txBody>
      </p:sp>
      <p:sp>
        <p:nvSpPr>
          <p:cNvPr id="3" name="內容版面配置區 2"/>
          <p:cNvSpPr>
            <a:spLocks noGrp="1"/>
          </p:cNvSpPr>
          <p:nvPr>
            <p:ph idx="1"/>
          </p:nvPr>
        </p:nvSpPr>
        <p:spPr/>
        <p:txBody>
          <a:bodyPr>
            <a:normAutofit/>
          </a:bodyPr>
          <a:lstStyle/>
          <a:p>
            <a:pPr>
              <a:lnSpc>
                <a:spcPct val="100000"/>
              </a:lnSpc>
            </a:pPr>
            <a:r>
              <a:rPr lang="en-US" altLang="zh-TW" sz="2400" dirty="0">
                <a:latin typeface="+mn-lt"/>
              </a:rPr>
              <a:t>Object names must start with a letter, and can only contain </a:t>
            </a:r>
          </a:p>
          <a:p>
            <a:pPr lvl="1">
              <a:lnSpc>
                <a:spcPct val="100000"/>
              </a:lnSpc>
            </a:pPr>
            <a:r>
              <a:rPr lang="en-US" altLang="zh-TW" sz="2000" dirty="0"/>
              <a:t>Letters</a:t>
            </a:r>
          </a:p>
          <a:p>
            <a:pPr lvl="1">
              <a:lnSpc>
                <a:spcPct val="100000"/>
              </a:lnSpc>
            </a:pPr>
            <a:r>
              <a:rPr lang="en-US" altLang="zh-TW" sz="2000" dirty="0"/>
              <a:t>Numbers</a:t>
            </a:r>
          </a:p>
          <a:p>
            <a:pPr lvl="1">
              <a:lnSpc>
                <a:spcPct val="100000"/>
              </a:lnSpc>
            </a:pPr>
            <a:r>
              <a:rPr lang="en-US" altLang="zh-TW" sz="2000" dirty="0"/>
              <a:t>_</a:t>
            </a:r>
          </a:p>
          <a:p>
            <a:pPr lvl="1">
              <a:lnSpc>
                <a:spcPct val="100000"/>
              </a:lnSpc>
            </a:pPr>
            <a:r>
              <a:rPr lang="en-US" altLang="zh-TW" sz="2000" dirty="0"/>
              <a:t>.</a:t>
            </a:r>
          </a:p>
        </p:txBody>
      </p:sp>
    </p:spTree>
    <p:extLst>
      <p:ext uri="{BB962C8B-B14F-4D97-AF65-F5344CB8AC3E}">
        <p14:creationId xmlns:p14="http://schemas.microsoft.com/office/powerpoint/2010/main" val="12870872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en-US" altLang="zh-TW" dirty="0"/>
              <a:t>Naming rule</a:t>
            </a:r>
          </a:p>
        </p:txBody>
      </p:sp>
      <p:sp>
        <p:nvSpPr>
          <p:cNvPr id="3" name="內容版面配置區 2"/>
          <p:cNvSpPr>
            <a:spLocks noGrp="1"/>
          </p:cNvSpPr>
          <p:nvPr>
            <p:ph idx="1"/>
          </p:nvPr>
        </p:nvSpPr>
        <p:spPr/>
        <p:txBody>
          <a:bodyPr>
            <a:normAutofit/>
          </a:bodyPr>
          <a:lstStyle/>
          <a:p>
            <a:pPr>
              <a:lnSpc>
                <a:spcPct val="100000"/>
              </a:lnSpc>
            </a:pPr>
            <a:r>
              <a:rPr lang="en-US" altLang="zh-TW" sz="2400" dirty="0" err="1">
                <a:latin typeface="+mn-lt"/>
              </a:rPr>
              <a:t>snake_case</a:t>
            </a:r>
            <a:r>
              <a:rPr lang="en-US" altLang="zh-TW" sz="2400" dirty="0">
                <a:latin typeface="+mn-lt"/>
              </a:rPr>
              <a:t> where you separate lowercase words with _</a:t>
            </a:r>
          </a:p>
          <a:p>
            <a:pPr lvl="1">
              <a:lnSpc>
                <a:spcPct val="100000"/>
              </a:lnSpc>
            </a:pPr>
            <a:r>
              <a:rPr lang="en-US" altLang="zh-TW" sz="2000" dirty="0" err="1"/>
              <a:t>i_use_snake_case</a:t>
            </a:r>
            <a:r>
              <a:rPr lang="en-US" altLang="zh-TW" sz="2000" dirty="0"/>
              <a:t>  </a:t>
            </a:r>
            <a:r>
              <a:rPr lang="en-US" altLang="zh-TW" sz="2000" dirty="0" err="1"/>
              <a:t>min_hei</a:t>
            </a:r>
            <a:endParaRPr lang="en-US" altLang="zh-TW" sz="2000" dirty="0"/>
          </a:p>
          <a:p>
            <a:pPr>
              <a:lnSpc>
                <a:spcPct val="100000"/>
              </a:lnSpc>
            </a:pPr>
            <a:r>
              <a:rPr lang="en-US" altLang="zh-TW" sz="2400" dirty="0" err="1">
                <a:latin typeface="+mn-lt"/>
              </a:rPr>
              <a:t>otherPeopleUseCamelCase</a:t>
            </a:r>
            <a:endParaRPr lang="en-US" altLang="zh-TW" sz="2400" dirty="0">
              <a:latin typeface="+mn-lt"/>
            </a:endParaRPr>
          </a:p>
          <a:p>
            <a:pPr>
              <a:lnSpc>
                <a:spcPct val="100000"/>
              </a:lnSpc>
            </a:pPr>
            <a:r>
              <a:rPr lang="en-US" altLang="zh-TW" sz="2400" dirty="0" err="1">
                <a:latin typeface="+mn-lt"/>
              </a:rPr>
              <a:t>some.people.use.periods</a:t>
            </a:r>
            <a:endParaRPr lang="en-US" altLang="zh-TW" sz="2400" dirty="0">
              <a:latin typeface="+mn-lt"/>
            </a:endParaRPr>
          </a:p>
          <a:p>
            <a:pPr>
              <a:lnSpc>
                <a:spcPct val="100000"/>
              </a:lnSpc>
            </a:pPr>
            <a:r>
              <a:rPr lang="en-US" altLang="zh-TW" sz="2400" dirty="0" err="1">
                <a:latin typeface="+mn-lt"/>
              </a:rPr>
              <a:t>And_aFew.People_RENOUNCEconvention</a:t>
            </a:r>
            <a:endParaRPr kumimoji="1" lang="zh-TW" altLang="en-US" sz="2400" dirty="0">
              <a:latin typeface="+mn-lt"/>
            </a:endParaRPr>
          </a:p>
        </p:txBody>
      </p:sp>
    </p:spTree>
    <p:extLst>
      <p:ext uri="{BB962C8B-B14F-4D97-AF65-F5344CB8AC3E}">
        <p14:creationId xmlns:p14="http://schemas.microsoft.com/office/powerpoint/2010/main" val="4560490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en-US" altLang="zh-TW" dirty="0"/>
              <a:t>Fix assignment</a:t>
            </a:r>
            <a:endParaRPr kumimoji="1" lang="zh-TW" altLang="en-US" dirty="0"/>
          </a:p>
        </p:txBody>
      </p:sp>
      <p:sp>
        <p:nvSpPr>
          <p:cNvPr id="3" name="內容版面配置區 2"/>
          <p:cNvSpPr>
            <a:spLocks noGrp="1"/>
          </p:cNvSpPr>
          <p:nvPr>
            <p:ph idx="1"/>
          </p:nvPr>
        </p:nvSpPr>
        <p:spPr/>
        <p:txBody>
          <a:bodyPr/>
          <a:lstStyle/>
          <a:p>
            <a:pPr>
              <a:lnSpc>
                <a:spcPct val="100000"/>
              </a:lnSpc>
            </a:pPr>
            <a:r>
              <a:rPr lang="en-US" altLang="zh-TW" dirty="0" err="1">
                <a:latin typeface="+mn-lt"/>
              </a:rPr>
              <a:t>this_is_a_really_long_name</a:t>
            </a:r>
            <a:r>
              <a:rPr lang="en-US" altLang="zh-TW" dirty="0">
                <a:latin typeface="+mn-lt"/>
              </a:rPr>
              <a:t> &lt;- 2.5</a:t>
            </a:r>
          </a:p>
          <a:p>
            <a:pPr>
              <a:lnSpc>
                <a:spcPct val="100000"/>
              </a:lnSpc>
            </a:pPr>
            <a:r>
              <a:rPr lang="en-US" altLang="zh-TW" dirty="0">
                <a:latin typeface="+mn-lt"/>
              </a:rPr>
              <a:t>Type “this” then press </a:t>
            </a:r>
            <a:r>
              <a:rPr lang="en-US" altLang="zh-TW" dirty="0" err="1">
                <a:latin typeface="+mn-lt"/>
              </a:rPr>
              <a:t>Cmd</a:t>
            </a:r>
            <a:r>
              <a:rPr lang="en-US" altLang="zh-TW" dirty="0">
                <a:latin typeface="+mn-lt"/>
              </a:rPr>
              <a:t>/Ctrl + ↑.</a:t>
            </a:r>
          </a:p>
          <a:p>
            <a:pPr>
              <a:lnSpc>
                <a:spcPct val="100000"/>
              </a:lnSpc>
            </a:pPr>
            <a:endParaRPr lang="en-US" altLang="zh-TW" dirty="0">
              <a:latin typeface="+mn-lt"/>
            </a:endParaRPr>
          </a:p>
          <a:p>
            <a:pPr>
              <a:lnSpc>
                <a:spcPct val="100000"/>
              </a:lnSpc>
            </a:pPr>
            <a:endParaRPr kumimoji="1" lang="zh-TW" altLang="en-US" dirty="0">
              <a:latin typeface="+mn-lt"/>
            </a:endParaRPr>
          </a:p>
        </p:txBody>
      </p:sp>
      <p:sp>
        <p:nvSpPr>
          <p:cNvPr id="5" name="文字方塊 4"/>
          <p:cNvSpPr txBox="1"/>
          <p:nvPr/>
        </p:nvSpPr>
        <p:spPr>
          <a:xfrm>
            <a:off x="5294613" y="6581001"/>
            <a:ext cx="3849387" cy="276999"/>
          </a:xfrm>
          <a:prstGeom prst="rect">
            <a:avLst/>
          </a:prstGeom>
          <a:noFill/>
        </p:spPr>
        <p:txBody>
          <a:bodyPr wrap="none" rtlCol="0" anchor="t">
            <a:spAutoFit/>
          </a:bodyPr>
          <a:lstStyle/>
          <a:p>
            <a:pPr algn="r"/>
            <a:r>
              <a:rPr kumimoji="1" lang="en-US" sz="1200" i="1" dirty="0">
                <a:solidFill>
                  <a:schemeClr val="bg1"/>
                </a:solidFill>
                <a:ea typeface="+mn-lt"/>
                <a:cs typeface="+mn-lt"/>
              </a:rPr>
              <a:t>R for Data Science </a:t>
            </a:r>
            <a:r>
              <a:rPr kumimoji="1" lang="en-US" sz="1200" dirty="0">
                <a:solidFill>
                  <a:schemeClr val="bg1"/>
                </a:solidFill>
                <a:ea typeface="+mn-lt"/>
                <a:cs typeface="+mn-lt"/>
              </a:rPr>
              <a:t>by Garrett </a:t>
            </a:r>
            <a:r>
              <a:rPr kumimoji="1" lang="en-US" sz="1200" dirty="0" err="1">
                <a:solidFill>
                  <a:schemeClr val="bg1"/>
                </a:solidFill>
                <a:ea typeface="+mn-lt"/>
                <a:cs typeface="+mn-lt"/>
              </a:rPr>
              <a:t>Grolemund</a:t>
            </a:r>
            <a:r>
              <a:rPr kumimoji="1" lang="en-US" sz="1200" dirty="0">
                <a:solidFill>
                  <a:schemeClr val="bg1"/>
                </a:solidFill>
                <a:ea typeface="+mn-lt"/>
                <a:cs typeface="+mn-lt"/>
              </a:rPr>
              <a:t>, Hadley Wickham</a:t>
            </a:r>
            <a:endParaRPr lang="zh-TW" dirty="0">
              <a:solidFill>
                <a:schemeClr val="bg1"/>
              </a:solidFill>
              <a:ea typeface="新細明體"/>
              <a:cs typeface="Calibri"/>
            </a:endParaRPr>
          </a:p>
        </p:txBody>
      </p:sp>
    </p:spTree>
    <p:extLst>
      <p:ext uri="{BB962C8B-B14F-4D97-AF65-F5344CB8AC3E}">
        <p14:creationId xmlns:p14="http://schemas.microsoft.com/office/powerpoint/2010/main" val="14338299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kumimoji="1" lang="en-US" altLang="zh-TW" dirty="0"/>
              <a:t>x &lt;- 5 vs. x &lt;&lt;- 5</a:t>
            </a:r>
            <a:endParaRPr kumimoji="1" lang="zh-TW" altLang="en-US" dirty="0"/>
          </a:p>
        </p:txBody>
      </p:sp>
      <p:sp>
        <p:nvSpPr>
          <p:cNvPr id="3" name="內容版面配置區 2"/>
          <p:cNvSpPr>
            <a:spLocks noGrp="1"/>
          </p:cNvSpPr>
          <p:nvPr>
            <p:ph idx="1"/>
          </p:nvPr>
        </p:nvSpPr>
        <p:spPr/>
        <p:txBody>
          <a:bodyPr>
            <a:noAutofit/>
          </a:bodyPr>
          <a:lstStyle/>
          <a:p>
            <a:pPr>
              <a:lnSpc>
                <a:spcPct val="100000"/>
              </a:lnSpc>
            </a:pPr>
            <a:r>
              <a:rPr lang="en-US" altLang="zh-TW" dirty="0" err="1">
                <a:solidFill>
                  <a:schemeClr val="accent1"/>
                </a:solidFill>
                <a:latin typeface="+mn-lt"/>
              </a:rPr>
              <a:t>sideEff.R</a:t>
            </a:r>
            <a:endParaRPr lang="en-US" altLang="zh-TW" dirty="0">
              <a:solidFill>
                <a:schemeClr val="accent1"/>
              </a:solidFill>
              <a:latin typeface="+mn-lt"/>
            </a:endParaRPr>
          </a:p>
          <a:p>
            <a:pPr marL="114300" indent="0">
              <a:buNone/>
            </a:pPr>
            <a:r>
              <a:rPr lang="en-US" altLang="zh-TW" sz="2000" dirty="0">
                <a:latin typeface="Courier" charset="0"/>
                <a:ea typeface="Courier" charset="0"/>
                <a:cs typeface="Courier" charset="0"/>
              </a:rPr>
              <a:t>x &lt;- 1</a:t>
            </a:r>
          </a:p>
          <a:p>
            <a:pPr marL="114300" indent="0">
              <a:buNone/>
            </a:pPr>
            <a:r>
              <a:rPr lang="en-US" altLang="zh-TW" sz="2000" dirty="0">
                <a:latin typeface="Courier" charset="0"/>
                <a:ea typeface="Courier" charset="0"/>
                <a:cs typeface="Courier" charset="0"/>
              </a:rPr>
              <a:t>good &lt;- function() { x &lt;- 5}</a:t>
            </a:r>
          </a:p>
          <a:p>
            <a:pPr marL="114300" indent="0">
              <a:buNone/>
            </a:pPr>
            <a:r>
              <a:rPr lang="en-US" altLang="zh-TW" sz="2000" dirty="0">
                <a:latin typeface="Courier" charset="0"/>
                <a:ea typeface="Courier" charset="0"/>
                <a:cs typeface="Courier" charset="0"/>
              </a:rPr>
              <a:t>good()</a:t>
            </a:r>
          </a:p>
          <a:p>
            <a:pPr marL="114300" indent="0">
              <a:buNone/>
            </a:pPr>
            <a:r>
              <a:rPr lang="en-US" altLang="zh-TW" sz="2000" dirty="0">
                <a:latin typeface="Courier" charset="0"/>
                <a:ea typeface="Courier" charset="0"/>
                <a:cs typeface="Courier" charset="0"/>
              </a:rPr>
              <a:t>print(x)</a:t>
            </a:r>
          </a:p>
          <a:p>
            <a:pPr marL="114300" indent="0">
              <a:buNone/>
            </a:pPr>
            <a:r>
              <a:rPr lang="en-US" altLang="zh-TW" sz="2000" dirty="0">
                <a:latin typeface="Courier" charset="0"/>
                <a:ea typeface="Courier" charset="0"/>
                <a:cs typeface="Courier" charset="0"/>
              </a:rPr>
              <a:t>bad &lt;- function() { x &lt;&lt;- 5}</a:t>
            </a:r>
          </a:p>
          <a:p>
            <a:pPr marL="114300" indent="0">
              <a:buNone/>
            </a:pPr>
            <a:r>
              <a:rPr lang="en-US" altLang="zh-TW" sz="2000" dirty="0">
                <a:latin typeface="Courier" charset="0"/>
                <a:ea typeface="Courier" charset="0"/>
                <a:cs typeface="Courier" charset="0"/>
              </a:rPr>
              <a:t>bad()</a:t>
            </a:r>
          </a:p>
          <a:p>
            <a:pPr marL="114300" indent="0">
              <a:buNone/>
            </a:pPr>
            <a:r>
              <a:rPr lang="en-US" altLang="zh-TW" sz="2000" dirty="0">
                <a:latin typeface="Courier" charset="0"/>
                <a:ea typeface="Courier" charset="0"/>
                <a:cs typeface="Courier" charset="0"/>
              </a:rPr>
              <a:t>print(x)</a:t>
            </a:r>
          </a:p>
        </p:txBody>
      </p:sp>
      <p:sp>
        <p:nvSpPr>
          <p:cNvPr id="4" name="TextBox 3">
            <a:extLst>
              <a:ext uri="{FF2B5EF4-FFF2-40B4-BE49-F238E27FC236}">
                <a16:creationId xmlns:a16="http://schemas.microsoft.com/office/drawing/2014/main" id="{A2AD3322-4F08-4B82-8D52-E690DFDE2CD2}"/>
              </a:ext>
            </a:extLst>
          </p:cNvPr>
          <p:cNvSpPr txBox="1"/>
          <p:nvPr/>
        </p:nvSpPr>
        <p:spPr>
          <a:xfrm>
            <a:off x="872898" y="6581001"/>
            <a:ext cx="8271102"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altLang="zh-TW" sz="1200" dirty="0">
                <a:solidFill>
                  <a:schemeClr val="bg1"/>
                </a:solidFill>
                <a:ea typeface="+mn-lt"/>
                <a:cs typeface="+mn-lt"/>
              </a:rPr>
              <a:t> </a:t>
            </a:r>
            <a:r>
              <a:rPr lang="zh-TW" sz="1200" i="1">
                <a:solidFill>
                  <a:schemeClr val="bg1"/>
                </a:solidFill>
                <a:ea typeface="+mn-lt"/>
                <a:cs typeface="+mn-lt"/>
              </a:rPr>
              <a:t>An Introduction to Statistical Learning with Applications in R</a:t>
            </a:r>
            <a:r>
              <a:rPr lang="zh-TW" altLang="en-US" sz="1200" i="1">
                <a:solidFill>
                  <a:schemeClr val="bg1"/>
                </a:solidFill>
                <a:ea typeface="+mn-lt"/>
                <a:cs typeface="+mn-lt"/>
              </a:rPr>
              <a:t> </a:t>
            </a:r>
            <a:r>
              <a:rPr lang="zh-TW" sz="1200">
                <a:solidFill>
                  <a:schemeClr val="bg1"/>
                </a:solidFill>
                <a:ea typeface="+mn-lt"/>
                <a:cs typeface="+mn-lt"/>
              </a:rPr>
              <a:t>by Gareth James,</a:t>
            </a:r>
            <a:r>
              <a:rPr lang="zh-TW" altLang="en-US" sz="1200">
                <a:solidFill>
                  <a:schemeClr val="bg1"/>
                </a:solidFill>
                <a:ea typeface="+mn-lt"/>
                <a:cs typeface="+mn-lt"/>
              </a:rPr>
              <a:t> </a:t>
            </a:r>
            <a:r>
              <a:rPr lang="zh-TW" sz="1200">
                <a:solidFill>
                  <a:schemeClr val="bg1"/>
                </a:solidFill>
                <a:ea typeface="+mn-lt"/>
                <a:cs typeface="+mn-lt"/>
              </a:rPr>
              <a:t>Daniela Witten,</a:t>
            </a:r>
            <a:r>
              <a:rPr lang="zh-TW" altLang="en-US" sz="1200">
                <a:solidFill>
                  <a:schemeClr val="bg1"/>
                </a:solidFill>
                <a:ea typeface="+mn-lt"/>
                <a:cs typeface="+mn-lt"/>
              </a:rPr>
              <a:t> </a:t>
            </a:r>
            <a:r>
              <a:rPr lang="zh-TW" sz="1200">
                <a:solidFill>
                  <a:schemeClr val="bg1"/>
                </a:solidFill>
                <a:ea typeface="+mn-lt"/>
                <a:cs typeface="+mn-lt"/>
              </a:rPr>
              <a:t>Trevor Hastie</a:t>
            </a:r>
            <a:r>
              <a:rPr lang="en-US" altLang="zh-TW" sz="1200" dirty="0">
                <a:solidFill>
                  <a:schemeClr val="bg1"/>
                </a:solidFill>
                <a:ea typeface="+mn-lt"/>
                <a:cs typeface="+mn-lt"/>
              </a:rPr>
              <a:t>, </a:t>
            </a:r>
            <a:r>
              <a:rPr lang="zh-TW" sz="1200">
                <a:solidFill>
                  <a:schemeClr val="bg1"/>
                </a:solidFill>
                <a:ea typeface="+mn-lt"/>
                <a:cs typeface="+mn-lt"/>
              </a:rPr>
              <a:t>Robert Tibshirani</a:t>
            </a:r>
            <a:endParaRPr lang="zh-TW" sz="1200">
              <a:solidFill>
                <a:schemeClr val="bg1"/>
              </a:solidFill>
              <a:ea typeface="新細明體"/>
              <a:cs typeface="Calibri"/>
            </a:endParaRPr>
          </a:p>
        </p:txBody>
      </p:sp>
    </p:spTree>
    <p:extLst>
      <p:ext uri="{BB962C8B-B14F-4D97-AF65-F5344CB8AC3E}">
        <p14:creationId xmlns:p14="http://schemas.microsoft.com/office/powerpoint/2010/main" val="1723610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5"/>
          <p:cNvSpPr>
            <a:spLocks noGrp="1"/>
          </p:cNvSpPr>
          <p:nvPr>
            <p:ph type="title"/>
          </p:nvPr>
        </p:nvSpPr>
        <p:spPr/>
        <p:txBody>
          <a:bodyPr/>
          <a:lstStyle/>
          <a:p>
            <a:r>
              <a:rPr kumimoji="1" lang="en-US" altLang="zh-TW" dirty="0"/>
              <a:t>Calling functions</a:t>
            </a:r>
            <a:endParaRPr kumimoji="1" lang="zh-TW" altLang="en-US" dirty="0"/>
          </a:p>
        </p:txBody>
      </p:sp>
      <p:sp>
        <p:nvSpPr>
          <p:cNvPr id="7" name="內容版面配置區 6"/>
          <p:cNvSpPr>
            <a:spLocks noGrp="1"/>
          </p:cNvSpPr>
          <p:nvPr>
            <p:ph idx="1"/>
          </p:nvPr>
        </p:nvSpPr>
        <p:spPr/>
        <p:txBody>
          <a:bodyPr>
            <a:normAutofit/>
          </a:bodyPr>
          <a:lstStyle/>
          <a:p>
            <a:pPr>
              <a:lnSpc>
                <a:spcPct val="100000"/>
              </a:lnSpc>
            </a:pPr>
            <a:r>
              <a:rPr lang="it-IT" altLang="zh-TW" b="1" dirty="0" err="1">
                <a:latin typeface="+mn-lt"/>
                <a:ea typeface="Courier" charset="0"/>
                <a:cs typeface="Courier" charset="0"/>
              </a:rPr>
              <a:t>seq</a:t>
            </a:r>
            <a:r>
              <a:rPr lang="it-IT" altLang="zh-TW" dirty="0">
                <a:latin typeface="+mn-lt"/>
                <a:ea typeface="Courier" charset="0"/>
                <a:cs typeface="Courier" charset="0"/>
              </a:rPr>
              <a:t>(1, 10)</a:t>
            </a:r>
          </a:p>
          <a:p>
            <a:pPr lvl="1">
              <a:lnSpc>
                <a:spcPct val="100000"/>
              </a:lnSpc>
            </a:pPr>
            <a:r>
              <a:rPr lang="it-IT" altLang="zh-TW" dirty="0" err="1"/>
              <a:t>Type</a:t>
            </a:r>
            <a:r>
              <a:rPr lang="it-IT" altLang="zh-TW" dirty="0"/>
              <a:t> se</a:t>
            </a:r>
          </a:p>
          <a:p>
            <a:pPr lvl="1">
              <a:lnSpc>
                <a:spcPct val="100000"/>
              </a:lnSpc>
            </a:pPr>
            <a:r>
              <a:rPr lang="it-IT" altLang="zh-TW" dirty="0"/>
              <a:t>hit TAB. </a:t>
            </a:r>
          </a:p>
          <a:p>
            <a:pPr>
              <a:lnSpc>
                <a:spcPct val="100000"/>
              </a:lnSpc>
            </a:pPr>
            <a:r>
              <a:rPr lang="it-IT" altLang="zh-TW" sz="2400" dirty="0" err="1">
                <a:latin typeface="+mn-lt"/>
              </a:rPr>
              <a:t>Specify</a:t>
            </a:r>
            <a:r>
              <a:rPr lang="it-IT" altLang="zh-TW" sz="2400" dirty="0">
                <a:latin typeface="+mn-lt"/>
              </a:rPr>
              <a:t> </a:t>
            </a:r>
            <a:r>
              <a:rPr lang="it-IT" altLang="zh-TW" sz="2400" dirty="0" err="1">
                <a:latin typeface="+mn-lt"/>
              </a:rPr>
              <a:t>seq</a:t>
            </a:r>
            <a:r>
              <a:rPr lang="it-IT" altLang="zh-TW" sz="2400" dirty="0">
                <a:latin typeface="+mn-lt"/>
              </a:rPr>
              <a:t>() by </a:t>
            </a:r>
            <a:r>
              <a:rPr lang="it-IT" altLang="zh-TW" sz="2400" dirty="0" err="1">
                <a:latin typeface="+mn-lt"/>
              </a:rPr>
              <a:t>typing</a:t>
            </a:r>
            <a:r>
              <a:rPr lang="it-IT" altLang="zh-TW" sz="2400" dirty="0">
                <a:latin typeface="+mn-lt"/>
              </a:rPr>
              <a:t> more (a “</a:t>
            </a:r>
            <a:r>
              <a:rPr lang="it-IT" altLang="zh-TW" sz="2400" dirty="0" err="1">
                <a:latin typeface="+mn-lt"/>
              </a:rPr>
              <a:t>q</a:t>
            </a:r>
            <a:r>
              <a:rPr lang="it-IT" altLang="zh-TW" sz="2400" dirty="0">
                <a:latin typeface="+mn-lt"/>
              </a:rPr>
              <a:t>”) to disambiguate, or by </a:t>
            </a:r>
            <a:r>
              <a:rPr lang="it-IT" altLang="zh-TW" sz="2400" dirty="0" err="1">
                <a:latin typeface="+mn-lt"/>
              </a:rPr>
              <a:t>using</a:t>
            </a:r>
            <a:r>
              <a:rPr lang="it-IT" altLang="zh-TW" sz="2400" dirty="0">
                <a:latin typeface="+mn-lt"/>
              </a:rPr>
              <a:t> ↑/↓ </a:t>
            </a:r>
            <a:r>
              <a:rPr lang="it-IT" altLang="zh-TW" sz="2400" dirty="0" err="1">
                <a:latin typeface="+mn-lt"/>
              </a:rPr>
              <a:t>arrows</a:t>
            </a:r>
            <a:r>
              <a:rPr lang="it-IT" altLang="zh-TW" sz="2400" dirty="0">
                <a:latin typeface="+mn-lt"/>
              </a:rPr>
              <a:t> to </a:t>
            </a:r>
            <a:r>
              <a:rPr lang="it-IT" altLang="zh-TW" sz="2400" dirty="0" err="1">
                <a:latin typeface="+mn-lt"/>
              </a:rPr>
              <a:t>select</a:t>
            </a:r>
            <a:r>
              <a:rPr lang="it-IT" altLang="zh-TW" sz="2400" dirty="0">
                <a:latin typeface="+mn-lt"/>
              </a:rPr>
              <a:t>. </a:t>
            </a:r>
          </a:p>
          <a:p>
            <a:pPr>
              <a:lnSpc>
                <a:spcPct val="100000"/>
              </a:lnSpc>
            </a:pPr>
            <a:r>
              <a:rPr lang="it-IT" altLang="zh-TW" sz="2400" dirty="0" err="1">
                <a:latin typeface="+mn-lt"/>
              </a:rPr>
              <a:t>If</a:t>
            </a:r>
            <a:r>
              <a:rPr lang="it-IT" altLang="zh-TW" sz="2400" dirty="0">
                <a:latin typeface="+mn-lt"/>
              </a:rPr>
              <a:t> </a:t>
            </a:r>
            <a:r>
              <a:rPr lang="it-IT" altLang="zh-TW" sz="2400" dirty="0" err="1">
                <a:latin typeface="+mn-lt"/>
              </a:rPr>
              <a:t>you</a:t>
            </a:r>
            <a:r>
              <a:rPr lang="it-IT" altLang="zh-TW" sz="2400" dirty="0">
                <a:latin typeface="+mn-lt"/>
              </a:rPr>
              <a:t> </a:t>
            </a:r>
            <a:r>
              <a:rPr lang="it-IT" altLang="zh-TW" sz="2400" dirty="0" err="1">
                <a:latin typeface="+mn-lt"/>
              </a:rPr>
              <a:t>want</a:t>
            </a:r>
            <a:r>
              <a:rPr lang="it-IT" altLang="zh-TW" sz="2400" dirty="0">
                <a:latin typeface="+mn-lt"/>
              </a:rPr>
              <a:t> more help, press F1 to </a:t>
            </a:r>
            <a:r>
              <a:rPr lang="it-IT" altLang="zh-TW" sz="2400" dirty="0" err="1">
                <a:latin typeface="+mn-lt"/>
              </a:rPr>
              <a:t>get</a:t>
            </a:r>
            <a:r>
              <a:rPr lang="it-IT" altLang="zh-TW" sz="2400" dirty="0">
                <a:latin typeface="+mn-lt"/>
              </a:rPr>
              <a:t> </a:t>
            </a:r>
            <a:r>
              <a:rPr lang="it-IT" altLang="zh-TW" sz="2400" dirty="0" err="1">
                <a:latin typeface="+mn-lt"/>
              </a:rPr>
              <a:t>all</a:t>
            </a:r>
            <a:r>
              <a:rPr lang="it-IT" altLang="zh-TW" sz="2400" dirty="0">
                <a:latin typeface="+mn-lt"/>
              </a:rPr>
              <a:t> the </a:t>
            </a:r>
            <a:r>
              <a:rPr lang="it-IT" altLang="zh-TW" sz="2400" dirty="0" err="1">
                <a:latin typeface="+mn-lt"/>
              </a:rPr>
              <a:t>details</a:t>
            </a:r>
            <a:r>
              <a:rPr lang="it-IT" altLang="zh-TW" sz="2400" dirty="0">
                <a:latin typeface="+mn-lt"/>
              </a:rPr>
              <a:t> in help </a:t>
            </a:r>
            <a:r>
              <a:rPr lang="it-IT" altLang="zh-TW" sz="2400" dirty="0" err="1">
                <a:latin typeface="+mn-lt"/>
              </a:rPr>
              <a:t>tab</a:t>
            </a:r>
            <a:r>
              <a:rPr lang="it-IT" altLang="zh-TW" sz="2400" dirty="0">
                <a:latin typeface="+mn-lt"/>
              </a:rPr>
              <a:t> in the </a:t>
            </a:r>
            <a:r>
              <a:rPr lang="it-IT" altLang="zh-TW" sz="2400" dirty="0" err="1">
                <a:latin typeface="+mn-lt"/>
              </a:rPr>
              <a:t>lower</a:t>
            </a:r>
            <a:r>
              <a:rPr lang="it-IT" altLang="zh-TW" sz="2400" dirty="0">
                <a:latin typeface="+mn-lt"/>
              </a:rPr>
              <a:t> right pane.</a:t>
            </a:r>
          </a:p>
          <a:p>
            <a:pPr>
              <a:lnSpc>
                <a:spcPct val="100000"/>
              </a:lnSpc>
            </a:pPr>
            <a:r>
              <a:rPr lang="it-IT" altLang="zh-TW" sz="2400" dirty="0">
                <a:latin typeface="+mn-lt"/>
              </a:rPr>
              <a:t>Press TAB once more </a:t>
            </a:r>
            <a:r>
              <a:rPr lang="it-IT" altLang="zh-TW" sz="2400" dirty="0" err="1">
                <a:latin typeface="+mn-lt"/>
              </a:rPr>
              <a:t>when</a:t>
            </a:r>
            <a:r>
              <a:rPr lang="it-IT" altLang="zh-TW" sz="2400" dirty="0">
                <a:latin typeface="+mn-lt"/>
              </a:rPr>
              <a:t> </a:t>
            </a:r>
            <a:r>
              <a:rPr lang="it-IT" altLang="zh-TW" sz="2400" dirty="0" err="1">
                <a:latin typeface="+mn-lt"/>
              </a:rPr>
              <a:t>you’ve</a:t>
            </a:r>
            <a:r>
              <a:rPr lang="it-IT" altLang="zh-TW" sz="2400" dirty="0">
                <a:latin typeface="+mn-lt"/>
              </a:rPr>
              <a:t> </a:t>
            </a:r>
            <a:r>
              <a:rPr lang="it-IT" altLang="zh-TW" sz="2400" dirty="0" err="1">
                <a:latin typeface="+mn-lt"/>
              </a:rPr>
              <a:t>selected</a:t>
            </a:r>
            <a:r>
              <a:rPr lang="it-IT" altLang="zh-TW" sz="2400" dirty="0">
                <a:latin typeface="+mn-lt"/>
              </a:rPr>
              <a:t> the </a:t>
            </a:r>
            <a:r>
              <a:rPr lang="it-IT" altLang="zh-TW" sz="2400" dirty="0" err="1">
                <a:latin typeface="+mn-lt"/>
              </a:rPr>
              <a:t>function</a:t>
            </a:r>
            <a:r>
              <a:rPr lang="it-IT" altLang="zh-TW" sz="2400" dirty="0">
                <a:latin typeface="+mn-lt"/>
              </a:rPr>
              <a:t> </a:t>
            </a:r>
            <a:r>
              <a:rPr lang="it-IT" altLang="zh-TW" sz="2400" dirty="0" err="1">
                <a:latin typeface="+mn-lt"/>
              </a:rPr>
              <a:t>you</a:t>
            </a:r>
            <a:r>
              <a:rPr lang="it-IT" altLang="zh-TW" sz="2400" dirty="0">
                <a:latin typeface="+mn-lt"/>
              </a:rPr>
              <a:t> </a:t>
            </a:r>
            <a:r>
              <a:rPr lang="it-IT" altLang="zh-TW" sz="2400" dirty="0" err="1">
                <a:latin typeface="+mn-lt"/>
              </a:rPr>
              <a:t>want</a:t>
            </a:r>
            <a:r>
              <a:rPr lang="it-IT" altLang="zh-TW" sz="2400" dirty="0">
                <a:latin typeface="+mn-lt"/>
              </a:rPr>
              <a:t>.</a:t>
            </a:r>
            <a:endParaRPr kumimoji="1" lang="zh-TW" altLang="en-US" sz="2400" dirty="0">
              <a:latin typeface="+mn-lt"/>
            </a:endParaRPr>
          </a:p>
        </p:txBody>
      </p:sp>
      <p:sp>
        <p:nvSpPr>
          <p:cNvPr id="8" name="文字方塊 7"/>
          <p:cNvSpPr txBox="1"/>
          <p:nvPr/>
        </p:nvSpPr>
        <p:spPr>
          <a:xfrm>
            <a:off x="8671035" y="6577118"/>
            <a:ext cx="184730" cy="276999"/>
          </a:xfrm>
          <a:prstGeom prst="rect">
            <a:avLst/>
          </a:prstGeom>
          <a:noFill/>
        </p:spPr>
        <p:txBody>
          <a:bodyPr wrap="none" rtlCol="0" anchor="t">
            <a:spAutoFit/>
          </a:bodyPr>
          <a:lstStyle/>
          <a:p>
            <a:pPr algn="r"/>
            <a:endParaRPr lang="en-US" altLang="zh-TW" sz="1200" dirty="0">
              <a:solidFill>
                <a:schemeClr val="bg1"/>
              </a:solidFill>
              <a:ea typeface="新細明體"/>
              <a:cs typeface="Calibri"/>
            </a:endParaRPr>
          </a:p>
        </p:txBody>
      </p:sp>
      <p:sp>
        <p:nvSpPr>
          <p:cNvPr id="2" name="文字方塊 3">
            <a:extLst>
              <a:ext uri="{FF2B5EF4-FFF2-40B4-BE49-F238E27FC236}">
                <a16:creationId xmlns:a16="http://schemas.microsoft.com/office/drawing/2014/main" id="{55B887E8-00C6-4A72-8045-088B61B7018C}"/>
              </a:ext>
            </a:extLst>
          </p:cNvPr>
          <p:cNvSpPr txBox="1"/>
          <p:nvPr/>
        </p:nvSpPr>
        <p:spPr>
          <a:xfrm>
            <a:off x="5294613" y="6577117"/>
            <a:ext cx="3849387" cy="276999"/>
          </a:xfrm>
          <a:prstGeom prst="rect">
            <a:avLst/>
          </a:prstGeom>
          <a:noFill/>
        </p:spPr>
        <p:txBody>
          <a:bodyPr wrap="none" rtlCol="0" anchor="t">
            <a:spAutoFit/>
          </a:bodyPr>
          <a:lstStyle/>
          <a:p>
            <a:pPr algn="r"/>
            <a:r>
              <a:rPr kumimoji="1" lang="en-US" sz="1200" i="1" dirty="0">
                <a:solidFill>
                  <a:schemeClr val="bg1"/>
                </a:solidFill>
                <a:ea typeface="+mn-lt"/>
                <a:cs typeface="+mn-lt"/>
              </a:rPr>
              <a:t>R for Data Science</a:t>
            </a:r>
            <a:r>
              <a:rPr kumimoji="1" lang="en-US" sz="1200" dirty="0">
                <a:solidFill>
                  <a:schemeClr val="bg1"/>
                </a:solidFill>
                <a:ea typeface="+mn-lt"/>
                <a:cs typeface="+mn-lt"/>
              </a:rPr>
              <a:t> by Garrett </a:t>
            </a:r>
            <a:r>
              <a:rPr kumimoji="1" lang="en-US" sz="1200" dirty="0" err="1">
                <a:solidFill>
                  <a:schemeClr val="bg1"/>
                </a:solidFill>
                <a:ea typeface="+mn-lt"/>
                <a:cs typeface="+mn-lt"/>
              </a:rPr>
              <a:t>Grolemund</a:t>
            </a:r>
            <a:r>
              <a:rPr kumimoji="1" lang="en-US" sz="1200" dirty="0">
                <a:solidFill>
                  <a:schemeClr val="bg1"/>
                </a:solidFill>
                <a:ea typeface="+mn-lt"/>
                <a:cs typeface="+mn-lt"/>
              </a:rPr>
              <a:t>, Hadley Wickham</a:t>
            </a:r>
            <a:endParaRPr lang="zh-TW" sz="1200" dirty="0">
              <a:solidFill>
                <a:schemeClr val="bg1"/>
              </a:solidFill>
              <a:ea typeface="新細明體"/>
              <a:cs typeface="Calibri"/>
            </a:endParaRPr>
          </a:p>
        </p:txBody>
      </p:sp>
    </p:spTree>
    <p:extLst>
      <p:ext uri="{BB962C8B-B14F-4D97-AF65-F5344CB8AC3E}">
        <p14:creationId xmlns:p14="http://schemas.microsoft.com/office/powerpoint/2010/main" val="8698927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“print to screen”</a:t>
            </a:r>
            <a:endParaRPr kumimoji="1" lang="zh-TW" altLang="en-US" dirty="0"/>
          </a:p>
        </p:txBody>
      </p:sp>
      <p:sp>
        <p:nvSpPr>
          <p:cNvPr id="3" name="內容版面配置區 2"/>
          <p:cNvSpPr>
            <a:spLocks noGrp="1"/>
          </p:cNvSpPr>
          <p:nvPr>
            <p:ph idx="1"/>
          </p:nvPr>
        </p:nvSpPr>
        <p:spPr/>
        <p:txBody>
          <a:bodyPr>
            <a:normAutofit/>
          </a:bodyPr>
          <a:lstStyle/>
          <a:p>
            <a:r>
              <a:rPr lang="en-US" altLang="zh-TW" sz="2800" dirty="0">
                <a:latin typeface="Courier" charset="0"/>
                <a:ea typeface="Courier" charset="0"/>
                <a:cs typeface="Courier" charset="0"/>
              </a:rPr>
              <a:t>y &lt;- </a:t>
            </a:r>
            <a:r>
              <a:rPr lang="en-US" altLang="zh-TW" sz="2800" b="1" dirty="0" err="1">
                <a:latin typeface="Courier" charset="0"/>
                <a:ea typeface="Courier" charset="0"/>
                <a:cs typeface="Courier" charset="0"/>
              </a:rPr>
              <a:t>seq</a:t>
            </a:r>
            <a:r>
              <a:rPr lang="en-US" altLang="zh-TW" sz="2800" dirty="0">
                <a:latin typeface="Courier" charset="0"/>
                <a:ea typeface="Courier" charset="0"/>
                <a:cs typeface="Courier" charset="0"/>
              </a:rPr>
              <a:t>(1, 10, </a:t>
            </a:r>
            <a:r>
              <a:rPr lang="en-US" altLang="zh-TW" sz="2800" dirty="0" err="1">
                <a:latin typeface="Courier" charset="0"/>
                <a:ea typeface="Courier" charset="0"/>
                <a:cs typeface="Courier" charset="0"/>
              </a:rPr>
              <a:t>length.out</a:t>
            </a:r>
            <a:r>
              <a:rPr lang="en-US" altLang="zh-TW" sz="2800" dirty="0">
                <a:latin typeface="Courier" charset="0"/>
                <a:ea typeface="Courier" charset="0"/>
                <a:cs typeface="Courier" charset="0"/>
              </a:rPr>
              <a:t> = 5)</a:t>
            </a:r>
          </a:p>
          <a:p>
            <a:r>
              <a:rPr lang="en-US" altLang="zh-TW" sz="2800" dirty="0">
                <a:latin typeface="Courier" charset="0"/>
                <a:ea typeface="Courier" charset="0"/>
                <a:cs typeface="Courier" charset="0"/>
              </a:rPr>
              <a:t>(y &lt;- </a:t>
            </a:r>
            <a:r>
              <a:rPr lang="en-US" altLang="zh-TW" sz="2800" b="1" dirty="0" err="1">
                <a:latin typeface="Courier" charset="0"/>
                <a:ea typeface="Courier" charset="0"/>
                <a:cs typeface="Courier" charset="0"/>
              </a:rPr>
              <a:t>seq</a:t>
            </a:r>
            <a:r>
              <a:rPr lang="en-US" altLang="zh-TW" sz="2800" dirty="0">
                <a:latin typeface="Courier" charset="0"/>
                <a:ea typeface="Courier" charset="0"/>
                <a:cs typeface="Courier" charset="0"/>
              </a:rPr>
              <a:t>(1, 10, </a:t>
            </a:r>
            <a:r>
              <a:rPr lang="en-US" altLang="zh-TW" sz="2800" dirty="0" err="1">
                <a:latin typeface="Courier" charset="0"/>
                <a:ea typeface="Courier" charset="0"/>
                <a:cs typeface="Courier" charset="0"/>
              </a:rPr>
              <a:t>length.out</a:t>
            </a:r>
            <a:r>
              <a:rPr lang="en-US" altLang="zh-TW" sz="2800" dirty="0">
                <a:latin typeface="Courier" charset="0"/>
                <a:ea typeface="Courier" charset="0"/>
                <a:cs typeface="Courier" charset="0"/>
              </a:rPr>
              <a:t> = 5))</a:t>
            </a:r>
            <a:endParaRPr kumimoji="1" lang="zh-TW" altLang="en-US" sz="2800" dirty="0">
              <a:latin typeface="Courier" charset="0"/>
              <a:ea typeface="Courier" charset="0"/>
              <a:cs typeface="Courier" charset="0"/>
            </a:endParaRPr>
          </a:p>
        </p:txBody>
      </p:sp>
      <p:sp>
        <p:nvSpPr>
          <p:cNvPr id="4" name="文字方塊 3"/>
          <p:cNvSpPr txBox="1"/>
          <p:nvPr/>
        </p:nvSpPr>
        <p:spPr>
          <a:xfrm>
            <a:off x="8710792" y="6547300"/>
            <a:ext cx="184730" cy="276999"/>
          </a:xfrm>
          <a:prstGeom prst="rect">
            <a:avLst/>
          </a:prstGeom>
          <a:noFill/>
        </p:spPr>
        <p:txBody>
          <a:bodyPr wrap="none" rtlCol="0" anchor="t">
            <a:spAutoFit/>
          </a:bodyPr>
          <a:lstStyle/>
          <a:p>
            <a:pPr algn="r"/>
            <a:endParaRPr lang="en-US" altLang="zh-TW" sz="1200" dirty="0">
              <a:solidFill>
                <a:schemeClr val="bg1"/>
              </a:solidFill>
              <a:ea typeface="新細明體"/>
              <a:cs typeface="Calibri"/>
            </a:endParaRPr>
          </a:p>
        </p:txBody>
      </p:sp>
      <p:sp>
        <p:nvSpPr>
          <p:cNvPr id="6" name="文字方塊 3">
            <a:extLst>
              <a:ext uri="{FF2B5EF4-FFF2-40B4-BE49-F238E27FC236}">
                <a16:creationId xmlns:a16="http://schemas.microsoft.com/office/drawing/2014/main" id="{6BD2D0FC-9261-426D-B9F8-1553D7694752}"/>
              </a:ext>
            </a:extLst>
          </p:cNvPr>
          <p:cNvSpPr txBox="1"/>
          <p:nvPr/>
        </p:nvSpPr>
        <p:spPr>
          <a:xfrm>
            <a:off x="5294613" y="6547300"/>
            <a:ext cx="3849387" cy="276999"/>
          </a:xfrm>
          <a:prstGeom prst="rect">
            <a:avLst/>
          </a:prstGeom>
          <a:noFill/>
        </p:spPr>
        <p:txBody>
          <a:bodyPr wrap="none" rtlCol="0" anchor="t">
            <a:spAutoFit/>
          </a:bodyPr>
          <a:lstStyle/>
          <a:p>
            <a:pPr algn="r"/>
            <a:r>
              <a:rPr kumimoji="1" lang="en-US" sz="1200" i="1" dirty="0">
                <a:solidFill>
                  <a:schemeClr val="bg1"/>
                </a:solidFill>
                <a:ea typeface="+mn-lt"/>
                <a:cs typeface="+mn-lt"/>
              </a:rPr>
              <a:t>R for Data Science</a:t>
            </a:r>
            <a:r>
              <a:rPr kumimoji="1" lang="en-US" sz="1200" dirty="0">
                <a:solidFill>
                  <a:schemeClr val="bg1"/>
                </a:solidFill>
                <a:ea typeface="+mn-lt"/>
                <a:cs typeface="+mn-lt"/>
              </a:rPr>
              <a:t> by Garrett </a:t>
            </a:r>
            <a:r>
              <a:rPr kumimoji="1" lang="en-US" sz="1200" dirty="0" err="1">
                <a:solidFill>
                  <a:schemeClr val="bg1"/>
                </a:solidFill>
                <a:ea typeface="+mn-lt"/>
                <a:cs typeface="+mn-lt"/>
              </a:rPr>
              <a:t>Grolemund</a:t>
            </a:r>
            <a:r>
              <a:rPr kumimoji="1" lang="en-US" sz="1200" dirty="0">
                <a:solidFill>
                  <a:schemeClr val="bg1"/>
                </a:solidFill>
                <a:ea typeface="+mn-lt"/>
                <a:cs typeface="+mn-lt"/>
              </a:rPr>
              <a:t>, Hadley Wickham</a:t>
            </a:r>
            <a:endParaRPr lang="zh-TW" sz="1200" dirty="0">
              <a:solidFill>
                <a:schemeClr val="bg1"/>
              </a:solidFill>
              <a:ea typeface="新細明體"/>
              <a:cs typeface="Calibri"/>
            </a:endParaRPr>
          </a:p>
        </p:txBody>
      </p:sp>
    </p:spTree>
    <p:extLst>
      <p:ext uri="{BB962C8B-B14F-4D97-AF65-F5344CB8AC3E}">
        <p14:creationId xmlns:p14="http://schemas.microsoft.com/office/powerpoint/2010/main" val="13237742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8B89651-C34B-F149-AA29-ADAD695CBD3F}"/>
              </a:ext>
            </a:extLst>
          </p:cNvPr>
          <p:cNvSpPr>
            <a:spLocks noGrp="1"/>
          </p:cNvSpPr>
          <p:nvPr>
            <p:ph type="title"/>
          </p:nvPr>
        </p:nvSpPr>
        <p:spPr/>
        <p:txBody>
          <a:bodyPr/>
          <a:lstStyle/>
          <a:p>
            <a:r>
              <a:rPr lang="en-US" altLang="zh-CN" dirty="0"/>
              <a:t>Copyright declaration</a:t>
            </a:r>
            <a:r>
              <a:rPr lang="zh-TW" altLang="en-US" dirty="0"/>
              <a:t> </a:t>
            </a:r>
            <a:r>
              <a:rPr lang="zh-CN" altLang="en-US" dirty="0"/>
              <a:t>版權說明</a:t>
            </a:r>
            <a:endParaRPr lang="en-US" dirty="0"/>
          </a:p>
        </p:txBody>
      </p:sp>
      <p:sp>
        <p:nvSpPr>
          <p:cNvPr id="3" name="內容版面配置區 2">
            <a:extLst>
              <a:ext uri="{FF2B5EF4-FFF2-40B4-BE49-F238E27FC236}">
                <a16:creationId xmlns:a16="http://schemas.microsoft.com/office/drawing/2014/main" id="{81AA42B6-2E8B-CB46-AF71-881173799392}"/>
              </a:ext>
            </a:extLst>
          </p:cNvPr>
          <p:cNvSpPr>
            <a:spLocks noGrp="1"/>
          </p:cNvSpPr>
          <p:nvPr>
            <p:ph idx="1"/>
          </p:nvPr>
        </p:nvSpPr>
        <p:spPr>
          <a:xfrm>
            <a:off x="628650" y="1825625"/>
            <a:ext cx="5266487" cy="3358793"/>
          </a:xfrm>
        </p:spPr>
        <p:txBody>
          <a:bodyPr>
            <a:normAutofit/>
          </a:bodyPr>
          <a:lstStyle/>
          <a:p>
            <a:pPr>
              <a:lnSpc>
                <a:spcPct val="110000"/>
              </a:lnSpc>
            </a:pPr>
            <a:r>
              <a:rPr lang="en-US" altLang="zh-TW" dirty="0">
                <a:latin typeface="+mn-lt"/>
              </a:rPr>
              <a:t>Some of the figures in this presentation are taken from "Practical Data Science with R (Manning, 2019)”</a:t>
            </a:r>
          </a:p>
          <a:p>
            <a:pPr>
              <a:lnSpc>
                <a:spcPct val="110000"/>
              </a:lnSpc>
            </a:pPr>
            <a:r>
              <a:rPr lang="en-US" altLang="zh-TW" dirty="0">
                <a:latin typeface="+mn-lt"/>
                <a:hlinkClick r:id="rId2"/>
              </a:rPr>
              <a:t>The web site of the book</a:t>
            </a:r>
            <a:endParaRPr lang="en-US" altLang="zh-TW" dirty="0">
              <a:latin typeface="+mn-lt"/>
            </a:endParaRPr>
          </a:p>
          <a:p>
            <a:pPr>
              <a:lnSpc>
                <a:spcPct val="110000"/>
              </a:lnSpc>
            </a:pPr>
            <a:r>
              <a:rPr lang="en-US" altLang="zh-TW" dirty="0">
                <a:latin typeface="+mn-lt"/>
              </a:rPr>
              <a:t>The credit of individual is indicated in the bottom part of the slide.</a:t>
            </a:r>
          </a:p>
          <a:p>
            <a:pPr lvl="1">
              <a:lnSpc>
                <a:spcPct val="110000"/>
              </a:lnSpc>
            </a:pPr>
            <a:r>
              <a:rPr lang="en-US" altLang="zh-TW" dirty="0" err="1"/>
              <a:t>ie</a:t>
            </a:r>
            <a:r>
              <a:rPr lang="en-US" altLang="zh-TW" dirty="0"/>
              <a:t>.,</a:t>
            </a:r>
          </a:p>
          <a:p>
            <a:pPr lvl="1">
              <a:lnSpc>
                <a:spcPct val="110000"/>
              </a:lnSpc>
            </a:pPr>
            <a:endParaRPr lang="en-US" dirty="0"/>
          </a:p>
        </p:txBody>
      </p:sp>
      <p:pic>
        <p:nvPicPr>
          <p:cNvPr id="5" name="Picture 5" descr="images.jpeg">
            <a:extLst>
              <a:ext uri="{FF2B5EF4-FFF2-40B4-BE49-F238E27FC236}">
                <a16:creationId xmlns:a16="http://schemas.microsoft.com/office/drawing/2014/main" id="{199875CB-8E11-EF4F-BB36-1BA0584C14D5}"/>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012589" y="1825625"/>
            <a:ext cx="2984302" cy="3740478"/>
          </a:xfrm>
          <a:prstGeom prst="rect">
            <a:avLst/>
          </a:prstGeom>
        </p:spPr>
      </p:pic>
      <p:pic>
        <p:nvPicPr>
          <p:cNvPr id="6" name="圖片 5">
            <a:extLst>
              <a:ext uri="{FF2B5EF4-FFF2-40B4-BE49-F238E27FC236}">
                <a16:creationId xmlns:a16="http://schemas.microsoft.com/office/drawing/2014/main" id="{424877FB-B902-704B-9C96-036761A521B6}"/>
              </a:ext>
            </a:extLst>
          </p:cNvPr>
          <p:cNvPicPr>
            <a:picLocks noChangeAspect="1"/>
          </p:cNvPicPr>
          <p:nvPr/>
        </p:nvPicPr>
        <p:blipFill>
          <a:blip r:embed="rId4"/>
          <a:stretch>
            <a:fillRect/>
          </a:stretch>
        </p:blipFill>
        <p:spPr>
          <a:xfrm>
            <a:off x="220752" y="5184418"/>
            <a:ext cx="5674385" cy="381685"/>
          </a:xfrm>
          <a:prstGeom prst="rect">
            <a:avLst/>
          </a:prstGeom>
        </p:spPr>
      </p:pic>
    </p:spTree>
    <p:extLst>
      <p:ext uri="{BB962C8B-B14F-4D97-AF65-F5344CB8AC3E}">
        <p14:creationId xmlns:p14="http://schemas.microsoft.com/office/powerpoint/2010/main" val="29075285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dirty="0"/>
              <a:t>Why does this code not work?</a:t>
            </a:r>
            <a:endParaRPr kumimoji="1" lang="zh-TW" altLang="en-US" dirty="0"/>
          </a:p>
        </p:txBody>
      </p:sp>
      <p:sp>
        <p:nvSpPr>
          <p:cNvPr id="3" name="內容版面配置區 2"/>
          <p:cNvSpPr>
            <a:spLocks noGrp="1"/>
          </p:cNvSpPr>
          <p:nvPr>
            <p:ph idx="1"/>
          </p:nvPr>
        </p:nvSpPr>
        <p:spPr/>
        <p:txBody>
          <a:bodyPr/>
          <a:lstStyle/>
          <a:p>
            <a:r>
              <a:rPr lang="tr-TR" altLang="zh-TW" dirty="0" err="1">
                <a:latin typeface="Courier" charset="0"/>
                <a:ea typeface="Courier" charset="0"/>
                <a:cs typeface="Courier" charset="0"/>
              </a:rPr>
              <a:t>my_variable</a:t>
            </a:r>
            <a:r>
              <a:rPr lang="tr-TR" altLang="zh-TW" dirty="0">
                <a:latin typeface="Courier" charset="0"/>
                <a:ea typeface="Courier" charset="0"/>
                <a:cs typeface="Courier" charset="0"/>
              </a:rPr>
              <a:t> &lt;- 10 </a:t>
            </a:r>
          </a:p>
          <a:p>
            <a:r>
              <a:rPr lang="tr-TR" altLang="zh-TW" dirty="0" err="1">
                <a:latin typeface="Courier" charset="0"/>
                <a:ea typeface="Courier" charset="0"/>
                <a:cs typeface="Courier" charset="0"/>
              </a:rPr>
              <a:t>my_varıable</a:t>
            </a:r>
            <a:endParaRPr kumimoji="1" lang="zh-TW" altLang="en-US" dirty="0">
              <a:latin typeface="Courier" charset="0"/>
              <a:ea typeface="Courier" charset="0"/>
              <a:cs typeface="Courier" charset="0"/>
            </a:endParaRPr>
          </a:p>
        </p:txBody>
      </p:sp>
      <p:sp>
        <p:nvSpPr>
          <p:cNvPr id="4" name="文字方塊 3"/>
          <p:cNvSpPr txBox="1"/>
          <p:nvPr/>
        </p:nvSpPr>
        <p:spPr>
          <a:xfrm>
            <a:off x="8959270" y="6587057"/>
            <a:ext cx="184730" cy="276999"/>
          </a:xfrm>
          <a:prstGeom prst="rect">
            <a:avLst/>
          </a:prstGeom>
          <a:noFill/>
        </p:spPr>
        <p:txBody>
          <a:bodyPr wrap="none" rtlCol="0" anchor="t">
            <a:spAutoFit/>
          </a:bodyPr>
          <a:lstStyle/>
          <a:p>
            <a:pPr algn="r"/>
            <a:endParaRPr lang="en-US" altLang="zh-TW" sz="1200" dirty="0">
              <a:solidFill>
                <a:schemeClr val="bg1"/>
              </a:solidFill>
              <a:ea typeface="新細明體"/>
              <a:cs typeface="Calibri"/>
            </a:endParaRPr>
          </a:p>
        </p:txBody>
      </p:sp>
      <p:sp>
        <p:nvSpPr>
          <p:cNvPr id="6" name="文字方塊 3">
            <a:extLst>
              <a:ext uri="{FF2B5EF4-FFF2-40B4-BE49-F238E27FC236}">
                <a16:creationId xmlns:a16="http://schemas.microsoft.com/office/drawing/2014/main" id="{D639C655-5433-4FFE-AD5B-6CD8F5C9B83B}"/>
              </a:ext>
            </a:extLst>
          </p:cNvPr>
          <p:cNvSpPr txBox="1"/>
          <p:nvPr/>
        </p:nvSpPr>
        <p:spPr>
          <a:xfrm>
            <a:off x="5294613" y="6581001"/>
            <a:ext cx="3849387" cy="276999"/>
          </a:xfrm>
          <a:prstGeom prst="rect">
            <a:avLst/>
          </a:prstGeom>
          <a:noFill/>
        </p:spPr>
        <p:txBody>
          <a:bodyPr wrap="none" rtlCol="0" anchor="t">
            <a:spAutoFit/>
          </a:bodyPr>
          <a:lstStyle/>
          <a:p>
            <a:pPr algn="r"/>
            <a:r>
              <a:rPr kumimoji="1" lang="en-US" sz="1200" i="1" dirty="0">
                <a:solidFill>
                  <a:schemeClr val="bg1"/>
                </a:solidFill>
                <a:ea typeface="+mn-lt"/>
                <a:cs typeface="+mn-lt"/>
              </a:rPr>
              <a:t>R for Data Science</a:t>
            </a:r>
            <a:r>
              <a:rPr kumimoji="1" lang="en-US" sz="1200" dirty="0">
                <a:solidFill>
                  <a:schemeClr val="bg1"/>
                </a:solidFill>
                <a:ea typeface="+mn-lt"/>
                <a:cs typeface="+mn-lt"/>
              </a:rPr>
              <a:t> by Garrett </a:t>
            </a:r>
            <a:r>
              <a:rPr kumimoji="1" lang="en-US" sz="1200" dirty="0" err="1">
                <a:solidFill>
                  <a:schemeClr val="bg1"/>
                </a:solidFill>
                <a:ea typeface="+mn-lt"/>
                <a:cs typeface="+mn-lt"/>
              </a:rPr>
              <a:t>Grolemund</a:t>
            </a:r>
            <a:r>
              <a:rPr kumimoji="1" lang="en-US" sz="1200" dirty="0">
                <a:solidFill>
                  <a:schemeClr val="bg1"/>
                </a:solidFill>
                <a:ea typeface="+mn-lt"/>
                <a:cs typeface="+mn-lt"/>
              </a:rPr>
              <a:t>, Hadley Wickham</a:t>
            </a:r>
            <a:endParaRPr lang="zh-TW" sz="1200" dirty="0">
              <a:solidFill>
                <a:schemeClr val="bg1"/>
              </a:solidFill>
              <a:ea typeface="新細明體"/>
              <a:cs typeface="Calibri"/>
            </a:endParaRPr>
          </a:p>
        </p:txBody>
      </p:sp>
    </p:spTree>
    <p:extLst>
      <p:ext uri="{BB962C8B-B14F-4D97-AF65-F5344CB8AC3E}">
        <p14:creationId xmlns:p14="http://schemas.microsoft.com/office/powerpoint/2010/main" val="14271245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dirty="0"/>
              <a:t>What is wrong?</a:t>
            </a:r>
            <a:endParaRPr kumimoji="1" lang="zh-TW" altLang="en-US" dirty="0"/>
          </a:p>
        </p:txBody>
      </p:sp>
      <p:sp>
        <p:nvSpPr>
          <p:cNvPr id="3" name="內容版面配置區 2"/>
          <p:cNvSpPr>
            <a:spLocks noGrp="1"/>
          </p:cNvSpPr>
          <p:nvPr>
            <p:ph idx="1"/>
          </p:nvPr>
        </p:nvSpPr>
        <p:spPr/>
        <p:txBody>
          <a:bodyPr>
            <a:normAutofit/>
          </a:bodyPr>
          <a:lstStyle/>
          <a:p>
            <a:r>
              <a:rPr lang="en-US" altLang="zh-TW" sz="2800" dirty="0">
                <a:latin typeface="Courier" charset="0"/>
                <a:ea typeface="Courier" charset="0"/>
                <a:cs typeface="Courier" charset="0"/>
              </a:rPr>
              <a:t>library(</a:t>
            </a:r>
            <a:r>
              <a:rPr lang="en-US" altLang="zh-TW" sz="2800" dirty="0" err="1">
                <a:latin typeface="Courier" charset="0"/>
                <a:ea typeface="Courier" charset="0"/>
                <a:cs typeface="Courier" charset="0"/>
              </a:rPr>
              <a:t>tidyverse</a:t>
            </a:r>
            <a:r>
              <a:rPr lang="en-US" altLang="zh-TW" sz="2800" dirty="0">
                <a:latin typeface="Courier" charset="0"/>
                <a:ea typeface="Courier" charset="0"/>
                <a:cs typeface="Courier" charset="0"/>
              </a:rPr>
              <a:t>) </a:t>
            </a:r>
          </a:p>
          <a:p>
            <a:r>
              <a:rPr lang="en-US" altLang="zh-TW" sz="2800" dirty="0" err="1">
                <a:latin typeface="Courier" charset="0"/>
                <a:ea typeface="Courier" charset="0"/>
                <a:cs typeface="Courier" charset="0"/>
              </a:rPr>
              <a:t>ggplot</a:t>
            </a:r>
            <a:r>
              <a:rPr lang="en-US" altLang="zh-TW" sz="2800" dirty="0">
                <a:latin typeface="Courier" charset="0"/>
                <a:ea typeface="Courier" charset="0"/>
                <a:cs typeface="Courier" charset="0"/>
              </a:rPr>
              <a:t>(</a:t>
            </a:r>
            <a:r>
              <a:rPr lang="en-US" altLang="zh-TW" sz="2800" dirty="0" err="1">
                <a:latin typeface="Courier" charset="0"/>
                <a:ea typeface="Courier" charset="0"/>
                <a:cs typeface="Courier" charset="0"/>
              </a:rPr>
              <a:t>dota</a:t>
            </a:r>
            <a:r>
              <a:rPr lang="en-US" altLang="zh-TW" sz="2800" dirty="0">
                <a:latin typeface="Courier" charset="0"/>
                <a:ea typeface="Courier" charset="0"/>
                <a:cs typeface="Courier" charset="0"/>
              </a:rPr>
              <a:t> = mpg) + </a:t>
            </a:r>
            <a:r>
              <a:rPr lang="en-US" altLang="zh-TW" sz="2800" dirty="0" err="1">
                <a:latin typeface="Courier" charset="0"/>
                <a:ea typeface="Courier" charset="0"/>
                <a:cs typeface="Courier" charset="0"/>
              </a:rPr>
              <a:t>geom_point</a:t>
            </a:r>
            <a:r>
              <a:rPr lang="en-US" altLang="zh-TW" sz="2800" dirty="0">
                <a:latin typeface="Courier" charset="0"/>
                <a:ea typeface="Courier" charset="0"/>
                <a:cs typeface="Courier" charset="0"/>
              </a:rPr>
              <a:t>(mapping = </a:t>
            </a:r>
            <a:r>
              <a:rPr lang="en-US" altLang="zh-TW" sz="2800" dirty="0" err="1">
                <a:latin typeface="Courier" charset="0"/>
                <a:ea typeface="Courier" charset="0"/>
                <a:cs typeface="Courier" charset="0"/>
              </a:rPr>
              <a:t>aes</a:t>
            </a:r>
            <a:r>
              <a:rPr lang="en-US" altLang="zh-TW" sz="2800" dirty="0">
                <a:latin typeface="Courier" charset="0"/>
                <a:ea typeface="Courier" charset="0"/>
                <a:cs typeface="Courier" charset="0"/>
              </a:rPr>
              <a:t>(x = </a:t>
            </a:r>
            <a:r>
              <a:rPr lang="en-US" altLang="zh-TW" sz="2800" dirty="0" err="1">
                <a:latin typeface="Courier" charset="0"/>
                <a:ea typeface="Courier" charset="0"/>
                <a:cs typeface="Courier" charset="0"/>
              </a:rPr>
              <a:t>displ</a:t>
            </a:r>
            <a:r>
              <a:rPr lang="en-US" altLang="zh-TW" sz="2800" dirty="0">
                <a:latin typeface="Courier" charset="0"/>
                <a:ea typeface="Courier" charset="0"/>
                <a:cs typeface="Courier" charset="0"/>
              </a:rPr>
              <a:t>, y = </a:t>
            </a:r>
            <a:r>
              <a:rPr lang="en-US" altLang="zh-TW" sz="2800" dirty="0" err="1">
                <a:latin typeface="Courier" charset="0"/>
                <a:ea typeface="Courier" charset="0"/>
                <a:cs typeface="Courier" charset="0"/>
              </a:rPr>
              <a:t>hwy</a:t>
            </a:r>
            <a:r>
              <a:rPr lang="en-US" altLang="zh-TW" sz="2800" dirty="0">
                <a:latin typeface="Courier" charset="0"/>
                <a:ea typeface="Courier" charset="0"/>
                <a:cs typeface="Courier" charset="0"/>
              </a:rPr>
              <a:t>)) </a:t>
            </a:r>
          </a:p>
          <a:p>
            <a:r>
              <a:rPr lang="en-US" altLang="zh-TW" sz="2800" dirty="0" err="1">
                <a:latin typeface="Courier" charset="0"/>
                <a:ea typeface="Courier" charset="0"/>
                <a:cs typeface="Courier" charset="0"/>
              </a:rPr>
              <a:t>fliter</a:t>
            </a:r>
            <a:r>
              <a:rPr lang="en-US" altLang="zh-TW" sz="2800" dirty="0">
                <a:latin typeface="Courier" charset="0"/>
                <a:ea typeface="Courier" charset="0"/>
                <a:cs typeface="Courier" charset="0"/>
              </a:rPr>
              <a:t>(mpg, </a:t>
            </a:r>
            <a:r>
              <a:rPr lang="en-US" altLang="zh-TW" sz="2800" dirty="0" err="1">
                <a:latin typeface="Courier" charset="0"/>
                <a:ea typeface="Courier" charset="0"/>
                <a:cs typeface="Courier" charset="0"/>
              </a:rPr>
              <a:t>cyl</a:t>
            </a:r>
            <a:r>
              <a:rPr lang="en-US" altLang="zh-TW" sz="2800" dirty="0">
                <a:latin typeface="Courier" charset="0"/>
                <a:ea typeface="Courier" charset="0"/>
                <a:cs typeface="Courier" charset="0"/>
              </a:rPr>
              <a:t> = 8) </a:t>
            </a:r>
          </a:p>
          <a:p>
            <a:r>
              <a:rPr lang="en-US" altLang="zh-TW" sz="2800" dirty="0">
                <a:latin typeface="Courier" charset="0"/>
                <a:ea typeface="Courier" charset="0"/>
                <a:cs typeface="Courier" charset="0"/>
              </a:rPr>
              <a:t>filter(diamond, carat &gt; 3)</a:t>
            </a:r>
            <a:endParaRPr kumimoji="1" lang="zh-TW" altLang="en-US" sz="2800" dirty="0">
              <a:latin typeface="Courier" charset="0"/>
              <a:ea typeface="Courier" charset="0"/>
              <a:cs typeface="Courier" charset="0"/>
            </a:endParaRPr>
          </a:p>
        </p:txBody>
      </p:sp>
      <p:sp>
        <p:nvSpPr>
          <p:cNvPr id="4" name="文字方塊 3"/>
          <p:cNvSpPr txBox="1"/>
          <p:nvPr/>
        </p:nvSpPr>
        <p:spPr>
          <a:xfrm>
            <a:off x="8959270" y="6587057"/>
            <a:ext cx="184730" cy="276999"/>
          </a:xfrm>
          <a:prstGeom prst="rect">
            <a:avLst/>
          </a:prstGeom>
          <a:noFill/>
        </p:spPr>
        <p:txBody>
          <a:bodyPr wrap="none" rtlCol="0" anchor="t">
            <a:spAutoFit/>
          </a:bodyPr>
          <a:lstStyle/>
          <a:p>
            <a:pPr algn="r"/>
            <a:endParaRPr lang="en-US" altLang="zh-TW" sz="1200" dirty="0">
              <a:solidFill>
                <a:schemeClr val="bg1"/>
              </a:solidFill>
              <a:ea typeface="新細明體"/>
              <a:cs typeface="Calibri"/>
            </a:endParaRPr>
          </a:p>
        </p:txBody>
      </p:sp>
      <p:sp>
        <p:nvSpPr>
          <p:cNvPr id="6" name="文字方塊 3">
            <a:extLst>
              <a:ext uri="{FF2B5EF4-FFF2-40B4-BE49-F238E27FC236}">
                <a16:creationId xmlns:a16="http://schemas.microsoft.com/office/drawing/2014/main" id="{85B15724-F24C-4AE4-A2A6-B9EE87B06B4E}"/>
              </a:ext>
            </a:extLst>
          </p:cNvPr>
          <p:cNvSpPr txBox="1"/>
          <p:nvPr/>
        </p:nvSpPr>
        <p:spPr>
          <a:xfrm>
            <a:off x="5294613" y="6581001"/>
            <a:ext cx="3849387" cy="276999"/>
          </a:xfrm>
          <a:prstGeom prst="rect">
            <a:avLst/>
          </a:prstGeom>
          <a:noFill/>
        </p:spPr>
        <p:txBody>
          <a:bodyPr wrap="none" rtlCol="0" anchor="t">
            <a:spAutoFit/>
          </a:bodyPr>
          <a:lstStyle/>
          <a:p>
            <a:pPr algn="r"/>
            <a:r>
              <a:rPr kumimoji="1" lang="en-US" sz="1200" i="1" dirty="0">
                <a:solidFill>
                  <a:schemeClr val="bg1"/>
                </a:solidFill>
                <a:ea typeface="+mn-lt"/>
                <a:cs typeface="+mn-lt"/>
              </a:rPr>
              <a:t>R for Data Science</a:t>
            </a:r>
            <a:r>
              <a:rPr kumimoji="1" lang="en-US" sz="1200" dirty="0">
                <a:solidFill>
                  <a:schemeClr val="bg1"/>
                </a:solidFill>
                <a:ea typeface="+mn-lt"/>
                <a:cs typeface="+mn-lt"/>
              </a:rPr>
              <a:t> by Garrett </a:t>
            </a:r>
            <a:r>
              <a:rPr kumimoji="1" lang="en-US" sz="1200" dirty="0" err="1">
                <a:solidFill>
                  <a:schemeClr val="bg1"/>
                </a:solidFill>
                <a:ea typeface="+mn-lt"/>
                <a:cs typeface="+mn-lt"/>
              </a:rPr>
              <a:t>Grolemund</a:t>
            </a:r>
            <a:r>
              <a:rPr kumimoji="1" lang="en-US" sz="1200" dirty="0">
                <a:solidFill>
                  <a:schemeClr val="bg1"/>
                </a:solidFill>
                <a:ea typeface="+mn-lt"/>
                <a:cs typeface="+mn-lt"/>
              </a:rPr>
              <a:t>, Hadley Wickham</a:t>
            </a:r>
            <a:endParaRPr lang="zh-TW" sz="1200" dirty="0">
              <a:solidFill>
                <a:schemeClr val="bg1"/>
              </a:solidFill>
              <a:ea typeface="新細明體"/>
              <a:cs typeface="Calibri"/>
            </a:endParaRPr>
          </a:p>
        </p:txBody>
      </p:sp>
    </p:spTree>
    <p:extLst>
      <p:ext uri="{BB962C8B-B14F-4D97-AF65-F5344CB8AC3E}">
        <p14:creationId xmlns:p14="http://schemas.microsoft.com/office/powerpoint/2010/main" val="15594291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What is wrong?</a:t>
            </a:r>
            <a:endParaRPr kumimoji="1" lang="zh-TW" altLang="en-US" dirty="0"/>
          </a:p>
        </p:txBody>
      </p:sp>
      <p:sp>
        <p:nvSpPr>
          <p:cNvPr id="3" name="內容版面配置區 2"/>
          <p:cNvSpPr>
            <a:spLocks noGrp="1"/>
          </p:cNvSpPr>
          <p:nvPr>
            <p:ph idx="1"/>
          </p:nvPr>
        </p:nvSpPr>
        <p:spPr/>
        <p:txBody>
          <a:bodyPr>
            <a:normAutofit/>
          </a:bodyPr>
          <a:lstStyle/>
          <a:p>
            <a:pPr>
              <a:lnSpc>
                <a:spcPct val="100000"/>
              </a:lnSpc>
            </a:pPr>
            <a:r>
              <a:rPr lang="en-US" altLang="zh-TW" sz="2800" dirty="0">
                <a:latin typeface="Courier" charset="0"/>
                <a:ea typeface="Courier" charset="0"/>
                <a:cs typeface="Courier" charset="0"/>
              </a:rPr>
              <a:t>library(</a:t>
            </a:r>
            <a:r>
              <a:rPr lang="en-US" altLang="zh-TW" sz="2800" dirty="0" err="1">
                <a:latin typeface="Courier" charset="0"/>
                <a:ea typeface="Courier" charset="0"/>
                <a:cs typeface="Courier" charset="0"/>
              </a:rPr>
              <a:t>tidyverse</a:t>
            </a:r>
            <a:r>
              <a:rPr lang="en-US" altLang="zh-TW" sz="2800" dirty="0">
                <a:latin typeface="Courier" charset="0"/>
                <a:ea typeface="Courier" charset="0"/>
                <a:cs typeface="Courier" charset="0"/>
              </a:rPr>
              <a:t>) </a:t>
            </a:r>
          </a:p>
          <a:p>
            <a:pPr>
              <a:lnSpc>
                <a:spcPct val="100000"/>
              </a:lnSpc>
            </a:pPr>
            <a:r>
              <a:rPr lang="en-US" altLang="zh-TW" sz="2800" dirty="0" err="1">
                <a:latin typeface="Courier" charset="0"/>
                <a:ea typeface="Courier" charset="0"/>
                <a:cs typeface="Courier" charset="0"/>
              </a:rPr>
              <a:t>ggplot</a:t>
            </a:r>
            <a:r>
              <a:rPr lang="en-US" altLang="zh-TW" sz="2800" dirty="0">
                <a:latin typeface="Courier" charset="0"/>
                <a:ea typeface="Courier" charset="0"/>
                <a:cs typeface="Courier" charset="0"/>
              </a:rPr>
              <a:t>(d</a:t>
            </a:r>
            <a:r>
              <a:rPr lang="en-US" altLang="zh-TW" sz="2800" dirty="0">
                <a:solidFill>
                  <a:srgbClr val="FF0000"/>
                </a:solidFill>
                <a:latin typeface="Courier" charset="0"/>
                <a:ea typeface="Courier" charset="0"/>
                <a:cs typeface="Courier" charset="0"/>
              </a:rPr>
              <a:t>a</a:t>
            </a:r>
            <a:r>
              <a:rPr lang="en-US" altLang="zh-TW" sz="2800" dirty="0">
                <a:latin typeface="Courier" charset="0"/>
                <a:ea typeface="Courier" charset="0"/>
                <a:cs typeface="Courier" charset="0"/>
              </a:rPr>
              <a:t>ta = mpg) + </a:t>
            </a:r>
            <a:r>
              <a:rPr lang="en-US" altLang="zh-TW" sz="2800" dirty="0" err="1">
                <a:latin typeface="Courier" charset="0"/>
                <a:ea typeface="Courier" charset="0"/>
                <a:cs typeface="Courier" charset="0"/>
              </a:rPr>
              <a:t>geom_point</a:t>
            </a:r>
            <a:r>
              <a:rPr lang="en-US" altLang="zh-TW" sz="2800" dirty="0">
                <a:latin typeface="Courier" charset="0"/>
                <a:ea typeface="Courier" charset="0"/>
                <a:cs typeface="Courier" charset="0"/>
              </a:rPr>
              <a:t>(mapping = </a:t>
            </a:r>
            <a:r>
              <a:rPr lang="en-US" altLang="zh-TW" sz="2800" dirty="0" err="1">
                <a:latin typeface="Courier" charset="0"/>
                <a:ea typeface="Courier" charset="0"/>
                <a:cs typeface="Courier" charset="0"/>
              </a:rPr>
              <a:t>aes</a:t>
            </a:r>
            <a:r>
              <a:rPr lang="en-US" altLang="zh-TW" sz="2800" dirty="0">
                <a:latin typeface="Courier" charset="0"/>
                <a:ea typeface="Courier" charset="0"/>
                <a:cs typeface="Courier" charset="0"/>
              </a:rPr>
              <a:t>(x = </a:t>
            </a:r>
            <a:r>
              <a:rPr lang="en-US" altLang="zh-TW" sz="2800" dirty="0" err="1">
                <a:latin typeface="Courier" charset="0"/>
                <a:ea typeface="Courier" charset="0"/>
                <a:cs typeface="Courier" charset="0"/>
              </a:rPr>
              <a:t>displ</a:t>
            </a:r>
            <a:r>
              <a:rPr lang="en-US" altLang="zh-TW" sz="2800" dirty="0">
                <a:latin typeface="Courier" charset="0"/>
                <a:ea typeface="Courier" charset="0"/>
                <a:cs typeface="Courier" charset="0"/>
              </a:rPr>
              <a:t>, y = </a:t>
            </a:r>
            <a:r>
              <a:rPr lang="en-US" altLang="zh-TW" sz="2800" dirty="0" err="1">
                <a:latin typeface="Courier" charset="0"/>
                <a:ea typeface="Courier" charset="0"/>
                <a:cs typeface="Courier" charset="0"/>
              </a:rPr>
              <a:t>hwy</a:t>
            </a:r>
            <a:r>
              <a:rPr lang="en-US" altLang="zh-TW" sz="2800" dirty="0">
                <a:latin typeface="Courier" charset="0"/>
                <a:ea typeface="Courier" charset="0"/>
                <a:cs typeface="Courier" charset="0"/>
              </a:rPr>
              <a:t>)) </a:t>
            </a:r>
          </a:p>
          <a:p>
            <a:pPr>
              <a:lnSpc>
                <a:spcPct val="100000"/>
              </a:lnSpc>
            </a:pPr>
            <a:r>
              <a:rPr lang="en-US" altLang="zh-TW" sz="2800" dirty="0">
                <a:solidFill>
                  <a:srgbClr val="FF0000"/>
                </a:solidFill>
                <a:latin typeface="Courier" charset="0"/>
                <a:ea typeface="Courier" charset="0"/>
                <a:cs typeface="Courier" charset="0"/>
              </a:rPr>
              <a:t>filter</a:t>
            </a:r>
            <a:r>
              <a:rPr lang="en-US" altLang="zh-TW" sz="2800" dirty="0">
                <a:latin typeface="Courier" charset="0"/>
                <a:ea typeface="Courier" charset="0"/>
                <a:cs typeface="Courier" charset="0"/>
              </a:rPr>
              <a:t>(mpg, </a:t>
            </a:r>
            <a:r>
              <a:rPr lang="en-US" altLang="zh-TW" sz="2800" dirty="0" err="1">
                <a:latin typeface="Courier" charset="0"/>
                <a:ea typeface="Courier" charset="0"/>
                <a:cs typeface="Courier" charset="0"/>
              </a:rPr>
              <a:t>cyl</a:t>
            </a:r>
            <a:r>
              <a:rPr lang="en-US" altLang="zh-TW" sz="2800" dirty="0">
                <a:latin typeface="Courier" charset="0"/>
                <a:ea typeface="Courier" charset="0"/>
                <a:cs typeface="Courier" charset="0"/>
              </a:rPr>
              <a:t> =</a:t>
            </a:r>
            <a:r>
              <a:rPr lang="en-US" altLang="zh-TW" sz="2800" dirty="0">
                <a:solidFill>
                  <a:srgbClr val="FF0000"/>
                </a:solidFill>
                <a:latin typeface="Courier" charset="0"/>
                <a:ea typeface="Courier" charset="0"/>
                <a:cs typeface="Courier" charset="0"/>
              </a:rPr>
              <a:t>=</a:t>
            </a:r>
            <a:r>
              <a:rPr lang="en-US" altLang="zh-TW" sz="2800" dirty="0">
                <a:latin typeface="Courier" charset="0"/>
                <a:ea typeface="Courier" charset="0"/>
                <a:cs typeface="Courier" charset="0"/>
              </a:rPr>
              <a:t> 8) </a:t>
            </a:r>
          </a:p>
          <a:p>
            <a:pPr>
              <a:lnSpc>
                <a:spcPct val="100000"/>
              </a:lnSpc>
            </a:pPr>
            <a:r>
              <a:rPr lang="en-US" altLang="zh-TW" sz="2800" dirty="0">
                <a:latin typeface="Courier" charset="0"/>
                <a:ea typeface="Courier" charset="0"/>
                <a:cs typeface="Courier" charset="0"/>
              </a:rPr>
              <a:t>filter(diamond</a:t>
            </a:r>
            <a:r>
              <a:rPr lang="en-US" altLang="zh-TW" sz="2800" dirty="0">
                <a:solidFill>
                  <a:srgbClr val="FF0000"/>
                </a:solidFill>
                <a:latin typeface="Courier" charset="0"/>
                <a:ea typeface="Courier" charset="0"/>
                <a:cs typeface="Courier" charset="0"/>
              </a:rPr>
              <a:t>s</a:t>
            </a:r>
            <a:r>
              <a:rPr lang="en-US" altLang="zh-TW" sz="2800" dirty="0">
                <a:latin typeface="Courier" charset="0"/>
                <a:ea typeface="Courier" charset="0"/>
                <a:cs typeface="Courier" charset="0"/>
              </a:rPr>
              <a:t>, carat &gt; 3)</a:t>
            </a:r>
            <a:endParaRPr kumimoji="1" lang="zh-TW" altLang="en-US" sz="2800" dirty="0">
              <a:latin typeface="Courier" charset="0"/>
              <a:ea typeface="Courier" charset="0"/>
              <a:cs typeface="Courier" charset="0"/>
            </a:endParaRPr>
          </a:p>
        </p:txBody>
      </p:sp>
      <p:sp>
        <p:nvSpPr>
          <p:cNvPr id="4" name="文字方塊 3"/>
          <p:cNvSpPr txBox="1"/>
          <p:nvPr/>
        </p:nvSpPr>
        <p:spPr>
          <a:xfrm>
            <a:off x="8959270" y="6587057"/>
            <a:ext cx="184730" cy="276999"/>
          </a:xfrm>
          <a:prstGeom prst="rect">
            <a:avLst/>
          </a:prstGeom>
          <a:noFill/>
        </p:spPr>
        <p:txBody>
          <a:bodyPr wrap="none" rtlCol="0" anchor="t">
            <a:spAutoFit/>
          </a:bodyPr>
          <a:lstStyle/>
          <a:p>
            <a:pPr algn="r"/>
            <a:endParaRPr lang="en-US" altLang="zh-TW" sz="1200" dirty="0">
              <a:solidFill>
                <a:schemeClr val="bg1"/>
              </a:solidFill>
              <a:ea typeface="新細明體"/>
              <a:cs typeface="Calibri"/>
            </a:endParaRPr>
          </a:p>
        </p:txBody>
      </p:sp>
      <p:sp>
        <p:nvSpPr>
          <p:cNvPr id="6" name="文字方塊 3">
            <a:extLst>
              <a:ext uri="{FF2B5EF4-FFF2-40B4-BE49-F238E27FC236}">
                <a16:creationId xmlns:a16="http://schemas.microsoft.com/office/drawing/2014/main" id="{80A14225-3D9D-4BDD-BC74-5751D28D8191}"/>
              </a:ext>
            </a:extLst>
          </p:cNvPr>
          <p:cNvSpPr txBox="1"/>
          <p:nvPr/>
        </p:nvSpPr>
        <p:spPr>
          <a:xfrm>
            <a:off x="5294613" y="6581001"/>
            <a:ext cx="3849387" cy="276999"/>
          </a:xfrm>
          <a:prstGeom prst="rect">
            <a:avLst/>
          </a:prstGeom>
          <a:noFill/>
        </p:spPr>
        <p:txBody>
          <a:bodyPr wrap="none" rtlCol="0" anchor="t">
            <a:spAutoFit/>
          </a:bodyPr>
          <a:lstStyle/>
          <a:p>
            <a:pPr algn="r"/>
            <a:r>
              <a:rPr kumimoji="1" lang="en-US" sz="1200" i="1" dirty="0">
                <a:solidFill>
                  <a:schemeClr val="bg1"/>
                </a:solidFill>
                <a:ea typeface="+mn-lt"/>
                <a:cs typeface="+mn-lt"/>
              </a:rPr>
              <a:t>R for Data Science</a:t>
            </a:r>
            <a:r>
              <a:rPr kumimoji="1" lang="en-US" sz="1200" dirty="0">
                <a:solidFill>
                  <a:schemeClr val="bg1"/>
                </a:solidFill>
                <a:ea typeface="+mn-lt"/>
                <a:cs typeface="+mn-lt"/>
              </a:rPr>
              <a:t> by Garrett </a:t>
            </a:r>
            <a:r>
              <a:rPr kumimoji="1" lang="en-US" sz="1200" dirty="0" err="1">
                <a:solidFill>
                  <a:schemeClr val="bg1"/>
                </a:solidFill>
                <a:ea typeface="+mn-lt"/>
                <a:cs typeface="+mn-lt"/>
              </a:rPr>
              <a:t>Grolemund</a:t>
            </a:r>
            <a:r>
              <a:rPr kumimoji="1" lang="en-US" sz="1200" dirty="0">
                <a:solidFill>
                  <a:schemeClr val="bg1"/>
                </a:solidFill>
                <a:ea typeface="+mn-lt"/>
                <a:cs typeface="+mn-lt"/>
              </a:rPr>
              <a:t>, Hadley Wickham</a:t>
            </a:r>
            <a:endParaRPr lang="zh-TW" sz="1200" dirty="0">
              <a:solidFill>
                <a:schemeClr val="bg1"/>
              </a:solidFill>
              <a:ea typeface="新細明體"/>
              <a:cs typeface="Calibri"/>
            </a:endParaRPr>
          </a:p>
        </p:txBody>
      </p:sp>
    </p:spTree>
    <p:extLst>
      <p:ext uri="{BB962C8B-B14F-4D97-AF65-F5344CB8AC3E}">
        <p14:creationId xmlns:p14="http://schemas.microsoft.com/office/powerpoint/2010/main" val="136391532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dirty="0"/>
              <a:t>Keyboard Shortcuts</a:t>
            </a:r>
            <a:endParaRPr kumimoji="1" lang="zh-TW" altLang="en-US" dirty="0"/>
          </a:p>
        </p:txBody>
      </p:sp>
      <p:sp>
        <p:nvSpPr>
          <p:cNvPr id="3" name="內容版面配置區 2"/>
          <p:cNvSpPr>
            <a:spLocks noGrp="1"/>
          </p:cNvSpPr>
          <p:nvPr>
            <p:ph idx="1"/>
          </p:nvPr>
        </p:nvSpPr>
        <p:spPr/>
        <p:txBody>
          <a:bodyPr/>
          <a:lstStyle/>
          <a:p>
            <a:pPr>
              <a:lnSpc>
                <a:spcPct val="100000"/>
              </a:lnSpc>
            </a:pPr>
            <a:r>
              <a:rPr lang="en-US" altLang="zh-TW" dirty="0">
                <a:latin typeface="+mn-lt"/>
              </a:rPr>
              <a:t>Press Alt + Shift + K. What happens?</a:t>
            </a:r>
            <a:endParaRPr kumimoji="1" lang="zh-TW" altLang="en-US" dirty="0">
              <a:latin typeface="+mn-lt"/>
            </a:endParaRPr>
          </a:p>
        </p:txBody>
      </p:sp>
      <p:sp>
        <p:nvSpPr>
          <p:cNvPr id="4" name="文字方塊 3"/>
          <p:cNvSpPr txBox="1"/>
          <p:nvPr/>
        </p:nvSpPr>
        <p:spPr>
          <a:xfrm>
            <a:off x="8959270" y="6587057"/>
            <a:ext cx="184730" cy="276999"/>
          </a:xfrm>
          <a:prstGeom prst="rect">
            <a:avLst/>
          </a:prstGeom>
          <a:noFill/>
        </p:spPr>
        <p:txBody>
          <a:bodyPr wrap="none" rtlCol="0" anchor="t">
            <a:spAutoFit/>
          </a:bodyPr>
          <a:lstStyle/>
          <a:p>
            <a:pPr algn="r"/>
            <a:endParaRPr lang="en-US" altLang="zh-TW" sz="1200" dirty="0">
              <a:solidFill>
                <a:schemeClr val="bg1"/>
              </a:solidFill>
              <a:ea typeface="新細明體"/>
              <a:cs typeface="Calibri"/>
            </a:endParaRPr>
          </a:p>
        </p:txBody>
      </p:sp>
      <p:sp>
        <p:nvSpPr>
          <p:cNvPr id="6" name="文字方塊 3">
            <a:extLst>
              <a:ext uri="{FF2B5EF4-FFF2-40B4-BE49-F238E27FC236}">
                <a16:creationId xmlns:a16="http://schemas.microsoft.com/office/drawing/2014/main" id="{3C371707-2C5C-4D41-8CF5-D19D1D9D2A1C}"/>
              </a:ext>
            </a:extLst>
          </p:cNvPr>
          <p:cNvSpPr txBox="1"/>
          <p:nvPr/>
        </p:nvSpPr>
        <p:spPr>
          <a:xfrm>
            <a:off x="5294613" y="6581001"/>
            <a:ext cx="3849387" cy="276999"/>
          </a:xfrm>
          <a:prstGeom prst="rect">
            <a:avLst/>
          </a:prstGeom>
          <a:noFill/>
        </p:spPr>
        <p:txBody>
          <a:bodyPr wrap="none" rtlCol="0" anchor="t">
            <a:spAutoFit/>
          </a:bodyPr>
          <a:lstStyle/>
          <a:p>
            <a:pPr algn="r"/>
            <a:r>
              <a:rPr kumimoji="1" lang="en-US" sz="1200" i="1" dirty="0">
                <a:solidFill>
                  <a:schemeClr val="bg1"/>
                </a:solidFill>
                <a:ea typeface="+mn-lt"/>
                <a:cs typeface="+mn-lt"/>
              </a:rPr>
              <a:t>R for Data Science</a:t>
            </a:r>
            <a:r>
              <a:rPr kumimoji="1" lang="en-US" sz="1200" dirty="0">
                <a:solidFill>
                  <a:schemeClr val="bg1"/>
                </a:solidFill>
                <a:ea typeface="+mn-lt"/>
                <a:cs typeface="+mn-lt"/>
              </a:rPr>
              <a:t> by Garrett </a:t>
            </a:r>
            <a:r>
              <a:rPr kumimoji="1" lang="en-US" sz="1200" dirty="0" err="1">
                <a:solidFill>
                  <a:schemeClr val="bg1"/>
                </a:solidFill>
                <a:ea typeface="+mn-lt"/>
                <a:cs typeface="+mn-lt"/>
              </a:rPr>
              <a:t>Grolemund</a:t>
            </a:r>
            <a:r>
              <a:rPr kumimoji="1" lang="en-US" sz="1200" dirty="0">
                <a:solidFill>
                  <a:schemeClr val="bg1"/>
                </a:solidFill>
                <a:ea typeface="+mn-lt"/>
                <a:cs typeface="+mn-lt"/>
              </a:rPr>
              <a:t>, Hadley Wickham</a:t>
            </a:r>
            <a:endParaRPr lang="zh-TW" sz="1200" dirty="0">
              <a:solidFill>
                <a:schemeClr val="bg1"/>
              </a:solidFill>
              <a:ea typeface="新細明體"/>
              <a:cs typeface="Calibri"/>
            </a:endParaRPr>
          </a:p>
        </p:txBody>
      </p:sp>
    </p:spTree>
    <p:extLst>
      <p:ext uri="{BB962C8B-B14F-4D97-AF65-F5344CB8AC3E}">
        <p14:creationId xmlns:p14="http://schemas.microsoft.com/office/powerpoint/2010/main" val="2576536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TW" dirty="0"/>
              <a:t>Vectorized Operations</a:t>
            </a:r>
            <a:endParaRPr lang="en-US" dirty="0"/>
          </a:p>
        </p:txBody>
      </p:sp>
      <p:sp>
        <p:nvSpPr>
          <p:cNvPr id="3" name="Content Placeholder 2"/>
          <p:cNvSpPr>
            <a:spLocks noGrp="1"/>
          </p:cNvSpPr>
          <p:nvPr>
            <p:ph idx="1"/>
          </p:nvPr>
        </p:nvSpPr>
        <p:spPr/>
        <p:txBody>
          <a:bodyPr>
            <a:normAutofit/>
          </a:bodyPr>
          <a:lstStyle/>
          <a:p>
            <a:pPr>
              <a:lnSpc>
                <a:spcPct val="100000"/>
              </a:lnSpc>
            </a:pPr>
            <a:r>
              <a:rPr lang="en-US" altLang="zh-TW" dirty="0" err="1">
                <a:solidFill>
                  <a:schemeClr val="accent1"/>
                </a:solidFill>
                <a:latin typeface="+mn-lt"/>
              </a:rPr>
              <a:t>vecOpe.R</a:t>
            </a:r>
            <a:endParaRPr lang="en-US" altLang="zh-TW" dirty="0">
              <a:solidFill>
                <a:schemeClr val="accent1"/>
              </a:solidFill>
              <a:latin typeface="+mn-lt"/>
            </a:endParaRPr>
          </a:p>
          <a:p>
            <a:pPr>
              <a:lnSpc>
                <a:spcPct val="100000"/>
              </a:lnSpc>
            </a:pPr>
            <a:r>
              <a:rPr lang="en-US" altLang="zh-TW" dirty="0">
                <a:latin typeface="+mn-lt"/>
              </a:rPr>
              <a:t>Many R operations are called vectorized </a:t>
            </a:r>
          </a:p>
          <a:p>
            <a:pPr>
              <a:lnSpc>
                <a:spcPct val="100000"/>
              </a:lnSpc>
            </a:pPr>
            <a:r>
              <a:rPr lang="en-US" altLang="zh-TW" dirty="0">
                <a:latin typeface="+mn-lt"/>
              </a:rPr>
              <a:t>R truth tables for </a:t>
            </a:r>
            <a:r>
              <a:rPr lang="en-US" altLang="zh-TW" dirty="0" err="1">
                <a:latin typeface="+mn-lt"/>
              </a:rPr>
              <a:t>boolean</a:t>
            </a:r>
            <a:r>
              <a:rPr lang="en-US" altLang="zh-TW" dirty="0">
                <a:latin typeface="+mn-lt"/>
              </a:rPr>
              <a:t> operators</a:t>
            </a:r>
          </a:p>
          <a:p>
            <a:pPr marL="457200" lvl="1" indent="0">
              <a:buNone/>
            </a:pPr>
            <a:r>
              <a:rPr lang="en-US" dirty="0">
                <a:latin typeface="Courier" charset="0"/>
                <a:ea typeface="Courier" charset="0"/>
                <a:cs typeface="Courier" charset="0"/>
              </a:rPr>
              <a:t>c(T,T,F,F) == c(T,F,T,F)</a:t>
            </a:r>
          </a:p>
          <a:p>
            <a:pPr marL="457200" lvl="1" indent="0">
              <a:lnSpc>
                <a:spcPct val="100000"/>
              </a:lnSpc>
              <a:buNone/>
            </a:pPr>
            <a:r>
              <a:rPr lang="es-ES_tradnl" dirty="0">
                <a:latin typeface="Courier" charset="0"/>
                <a:ea typeface="Courier" charset="0"/>
                <a:cs typeface="Courier" charset="0"/>
              </a:rPr>
              <a:t>c(T,T,F,F) &amp; c(T,F,T,F)</a:t>
            </a:r>
          </a:p>
          <a:p>
            <a:pPr marL="457200" lvl="1" indent="0">
              <a:buNone/>
            </a:pPr>
            <a:r>
              <a:rPr lang="en-US" dirty="0">
                <a:latin typeface="Courier" charset="0"/>
                <a:ea typeface="Courier" charset="0"/>
                <a:cs typeface="Courier" charset="0"/>
              </a:rPr>
              <a:t>c(T,T,F,F) | c(T,F,T,F)</a:t>
            </a:r>
          </a:p>
        </p:txBody>
      </p:sp>
      <p:sp>
        <p:nvSpPr>
          <p:cNvPr id="4" name="TextBox 3">
            <a:extLst>
              <a:ext uri="{FF2B5EF4-FFF2-40B4-BE49-F238E27FC236}">
                <a16:creationId xmlns:a16="http://schemas.microsoft.com/office/drawing/2014/main" id="{62804EEA-A0B7-41F6-8F0C-4D5E578FE9F5}"/>
              </a:ext>
            </a:extLst>
          </p:cNvPr>
          <p:cNvSpPr txBox="1"/>
          <p:nvPr/>
        </p:nvSpPr>
        <p:spPr>
          <a:xfrm>
            <a:off x="1180875" y="6581001"/>
            <a:ext cx="7963125"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zh-TW" sz="1200" i="1">
                <a:solidFill>
                  <a:schemeClr val="bg1"/>
                </a:solidFill>
                <a:ea typeface="+mn-lt"/>
                <a:cs typeface="+mn-lt"/>
              </a:rPr>
              <a:t>An Introduction to Statistical Learning with Applications in R</a:t>
            </a:r>
            <a:r>
              <a:rPr lang="zh-TW" altLang="en-US" sz="1200">
                <a:solidFill>
                  <a:schemeClr val="bg1"/>
                </a:solidFill>
                <a:ea typeface="+mn-lt"/>
                <a:cs typeface="+mn-lt"/>
              </a:rPr>
              <a:t> </a:t>
            </a:r>
            <a:r>
              <a:rPr lang="zh-TW" sz="1200">
                <a:solidFill>
                  <a:schemeClr val="bg1"/>
                </a:solidFill>
                <a:ea typeface="+mn-lt"/>
                <a:cs typeface="+mn-lt"/>
              </a:rPr>
              <a:t>by Gareth James,</a:t>
            </a:r>
            <a:r>
              <a:rPr lang="zh-TW" altLang="en-US" sz="1200">
                <a:solidFill>
                  <a:schemeClr val="bg1"/>
                </a:solidFill>
                <a:ea typeface="+mn-lt"/>
                <a:cs typeface="+mn-lt"/>
              </a:rPr>
              <a:t> </a:t>
            </a:r>
            <a:r>
              <a:rPr lang="zh-TW" sz="1200">
                <a:solidFill>
                  <a:schemeClr val="bg1"/>
                </a:solidFill>
                <a:ea typeface="+mn-lt"/>
                <a:cs typeface="+mn-lt"/>
              </a:rPr>
              <a:t>Daniela Witten,</a:t>
            </a:r>
            <a:r>
              <a:rPr lang="zh-TW" altLang="en-US" sz="1200">
                <a:solidFill>
                  <a:schemeClr val="bg1"/>
                </a:solidFill>
                <a:ea typeface="+mn-lt"/>
                <a:cs typeface="+mn-lt"/>
              </a:rPr>
              <a:t> </a:t>
            </a:r>
            <a:r>
              <a:rPr lang="zh-TW" sz="1200">
                <a:solidFill>
                  <a:schemeClr val="bg1"/>
                </a:solidFill>
                <a:ea typeface="+mn-lt"/>
                <a:cs typeface="+mn-lt"/>
              </a:rPr>
              <a:t>Trevor Hastie</a:t>
            </a:r>
            <a:r>
              <a:rPr lang="en-US" altLang="zh-TW" sz="1200" dirty="0">
                <a:solidFill>
                  <a:schemeClr val="bg1"/>
                </a:solidFill>
                <a:ea typeface="+mn-lt"/>
                <a:cs typeface="+mn-lt"/>
              </a:rPr>
              <a:t>, </a:t>
            </a:r>
            <a:r>
              <a:rPr lang="zh-TW" sz="1200">
                <a:solidFill>
                  <a:schemeClr val="bg1"/>
                </a:solidFill>
                <a:ea typeface="+mn-lt"/>
                <a:cs typeface="+mn-lt"/>
              </a:rPr>
              <a:t>Robert Tibshirani</a:t>
            </a:r>
            <a:endParaRPr lang="zh-TW" sz="1200">
              <a:solidFill>
                <a:schemeClr val="bg1"/>
              </a:solidFill>
              <a:ea typeface="新細明體"/>
              <a:cs typeface="Calibri"/>
            </a:endParaRPr>
          </a:p>
        </p:txBody>
      </p:sp>
    </p:spTree>
    <p:extLst>
      <p:ext uri="{BB962C8B-B14F-4D97-AF65-F5344CB8AC3E}">
        <p14:creationId xmlns:p14="http://schemas.microsoft.com/office/powerpoint/2010/main" val="120757903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en-US" altLang="zh-TW" dirty="0"/>
              <a:t>&amp;, | vs. &amp;&amp;, ||</a:t>
            </a:r>
            <a:endParaRPr kumimoji="1" lang="zh-TW" altLang="en-US" dirty="0"/>
          </a:p>
        </p:txBody>
      </p:sp>
      <p:sp>
        <p:nvSpPr>
          <p:cNvPr id="3" name="內容版面配置區 2"/>
          <p:cNvSpPr>
            <a:spLocks noGrp="1"/>
          </p:cNvSpPr>
          <p:nvPr>
            <p:ph idx="1"/>
          </p:nvPr>
        </p:nvSpPr>
        <p:spPr/>
        <p:txBody>
          <a:bodyPr anchor="t">
            <a:normAutofit/>
          </a:bodyPr>
          <a:lstStyle/>
          <a:p>
            <a:r>
              <a:rPr kumimoji="1" lang="es-ES_tradnl" altLang="zh-TW" dirty="0">
                <a:latin typeface="Courier" charset="0"/>
                <a:ea typeface="Courier" charset="0"/>
                <a:cs typeface="Courier" charset="0"/>
              </a:rPr>
              <a:t>c(T,T,F,F) &amp; c(T,F,T,F)</a:t>
            </a:r>
          </a:p>
          <a:p>
            <a:r>
              <a:rPr kumimoji="1" lang="es-ES_tradnl" altLang="zh-TW" dirty="0">
                <a:latin typeface="Courier" charset="0"/>
                <a:ea typeface="Courier" charset="0"/>
                <a:cs typeface="Courier" charset="0"/>
              </a:rPr>
              <a:t>c(T,T,F,F) &amp;&amp; c(T,F,T,F)</a:t>
            </a:r>
          </a:p>
        </p:txBody>
      </p:sp>
      <p:sp>
        <p:nvSpPr>
          <p:cNvPr id="4" name="TextBox 3">
            <a:extLst>
              <a:ext uri="{FF2B5EF4-FFF2-40B4-BE49-F238E27FC236}">
                <a16:creationId xmlns:a16="http://schemas.microsoft.com/office/drawing/2014/main" id="{47673CB2-2274-4B6D-BDFE-819D9E417E79}"/>
              </a:ext>
            </a:extLst>
          </p:cNvPr>
          <p:cNvSpPr txBox="1"/>
          <p:nvPr/>
        </p:nvSpPr>
        <p:spPr>
          <a:xfrm>
            <a:off x="505523" y="6545765"/>
            <a:ext cx="8123663"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zh-TW" sz="1200" dirty="0">
              <a:cs typeface="Calibri"/>
            </a:endParaRPr>
          </a:p>
        </p:txBody>
      </p:sp>
      <p:sp>
        <p:nvSpPr>
          <p:cNvPr id="6" name="TextBox 5">
            <a:extLst>
              <a:ext uri="{FF2B5EF4-FFF2-40B4-BE49-F238E27FC236}">
                <a16:creationId xmlns:a16="http://schemas.microsoft.com/office/drawing/2014/main" id="{6AB52436-B482-45E0-930F-6F7C39418BB7}"/>
              </a:ext>
            </a:extLst>
          </p:cNvPr>
          <p:cNvSpPr txBox="1"/>
          <p:nvPr/>
        </p:nvSpPr>
        <p:spPr>
          <a:xfrm>
            <a:off x="889311" y="6577650"/>
            <a:ext cx="8306835"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zh-TW" sz="1200" i="1">
                <a:solidFill>
                  <a:schemeClr val="bg1"/>
                </a:solidFill>
                <a:ea typeface="+mn-lt"/>
                <a:cs typeface="+mn-lt"/>
              </a:rPr>
              <a:t>An Introduction to Statistical Learning with Applications in R</a:t>
            </a:r>
            <a:r>
              <a:rPr lang="zh-TW" altLang="en-US" sz="1200">
                <a:solidFill>
                  <a:schemeClr val="bg1"/>
                </a:solidFill>
                <a:ea typeface="+mn-lt"/>
                <a:cs typeface="+mn-lt"/>
              </a:rPr>
              <a:t> </a:t>
            </a:r>
            <a:r>
              <a:rPr lang="zh-TW" sz="1200">
                <a:solidFill>
                  <a:schemeClr val="bg1"/>
                </a:solidFill>
                <a:ea typeface="+mn-lt"/>
                <a:cs typeface="+mn-lt"/>
              </a:rPr>
              <a:t>by Gareth James,</a:t>
            </a:r>
            <a:r>
              <a:rPr lang="zh-TW" altLang="en-US" sz="1200">
                <a:solidFill>
                  <a:schemeClr val="bg1"/>
                </a:solidFill>
                <a:ea typeface="+mn-lt"/>
                <a:cs typeface="+mn-lt"/>
              </a:rPr>
              <a:t> </a:t>
            </a:r>
            <a:r>
              <a:rPr lang="zh-TW" sz="1200">
                <a:solidFill>
                  <a:schemeClr val="bg1"/>
                </a:solidFill>
                <a:ea typeface="+mn-lt"/>
                <a:cs typeface="+mn-lt"/>
              </a:rPr>
              <a:t>Daniela Witten,</a:t>
            </a:r>
            <a:r>
              <a:rPr lang="zh-TW" altLang="en-US" sz="1200">
                <a:solidFill>
                  <a:schemeClr val="bg1"/>
                </a:solidFill>
                <a:ea typeface="+mn-lt"/>
                <a:cs typeface="+mn-lt"/>
              </a:rPr>
              <a:t> </a:t>
            </a:r>
            <a:r>
              <a:rPr lang="zh-TW" sz="1200">
                <a:solidFill>
                  <a:schemeClr val="bg1"/>
                </a:solidFill>
                <a:ea typeface="+mn-lt"/>
                <a:cs typeface="+mn-lt"/>
              </a:rPr>
              <a:t>Trevor Hastie</a:t>
            </a:r>
            <a:r>
              <a:rPr lang="en-US" altLang="zh-TW" sz="1200" dirty="0">
                <a:solidFill>
                  <a:schemeClr val="bg1"/>
                </a:solidFill>
                <a:ea typeface="+mn-lt"/>
                <a:cs typeface="+mn-lt"/>
              </a:rPr>
              <a:t>, </a:t>
            </a:r>
            <a:r>
              <a:rPr lang="zh-TW" sz="1200">
                <a:solidFill>
                  <a:schemeClr val="bg1"/>
                </a:solidFill>
                <a:ea typeface="+mn-lt"/>
                <a:cs typeface="+mn-lt"/>
              </a:rPr>
              <a:t>Robert Tibshirani</a:t>
            </a:r>
            <a:endParaRPr lang="zh-TW" sz="1200">
              <a:solidFill>
                <a:schemeClr val="bg1"/>
              </a:solidFill>
              <a:ea typeface="新細明體"/>
              <a:cs typeface="Calibri"/>
            </a:endParaRPr>
          </a:p>
        </p:txBody>
      </p:sp>
    </p:spTree>
    <p:extLst>
      <p:ext uri="{BB962C8B-B14F-4D97-AF65-F5344CB8AC3E}">
        <p14:creationId xmlns:p14="http://schemas.microsoft.com/office/powerpoint/2010/main" val="382446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en-US" altLang="zh-TW"/>
              <a:t>Shorter vs longer forms</a:t>
            </a:r>
            <a:endParaRPr kumimoji="1" lang="zh-TW" altLang="en-US" dirty="0"/>
          </a:p>
        </p:txBody>
      </p:sp>
      <p:sp>
        <p:nvSpPr>
          <p:cNvPr id="5" name="Content Placeholder 4"/>
          <p:cNvSpPr>
            <a:spLocks noGrp="1"/>
          </p:cNvSpPr>
          <p:nvPr>
            <p:ph idx="1"/>
          </p:nvPr>
        </p:nvSpPr>
        <p:spPr>
          <a:xfrm>
            <a:off x="628650" y="1825625"/>
            <a:ext cx="7886700" cy="4561728"/>
          </a:xfrm>
        </p:spPr>
        <p:txBody>
          <a:bodyPr>
            <a:normAutofit/>
          </a:bodyPr>
          <a:lstStyle/>
          <a:p>
            <a:pPr>
              <a:lnSpc>
                <a:spcPct val="100000"/>
              </a:lnSpc>
              <a:buFont typeface="Arial" charset="0"/>
              <a:buChar char="•"/>
            </a:pPr>
            <a:r>
              <a:rPr lang="en-US" altLang="zh-TW" sz="2400" dirty="0">
                <a:latin typeface="+mn-lt"/>
              </a:rPr>
              <a:t>Shorter form</a:t>
            </a:r>
          </a:p>
          <a:p>
            <a:pPr lvl="1">
              <a:lnSpc>
                <a:spcPct val="100000"/>
              </a:lnSpc>
              <a:buFont typeface="Arial" charset="0"/>
              <a:buChar char="•"/>
            </a:pPr>
            <a:r>
              <a:rPr lang="en-US" altLang="zh-TW" sz="2000" dirty="0"/>
              <a:t>performs elementwise comparisons in much the same way as arithmetic operators</a:t>
            </a:r>
          </a:p>
          <a:p>
            <a:pPr>
              <a:lnSpc>
                <a:spcPct val="100000"/>
              </a:lnSpc>
              <a:buFont typeface="Arial" charset="0"/>
              <a:buChar char="•"/>
            </a:pPr>
            <a:r>
              <a:rPr lang="en-US" altLang="zh-TW" sz="2400" dirty="0">
                <a:latin typeface="+mn-lt"/>
              </a:rPr>
              <a:t>Longer form</a:t>
            </a:r>
          </a:p>
          <a:p>
            <a:pPr lvl="1">
              <a:lnSpc>
                <a:spcPct val="100000"/>
              </a:lnSpc>
              <a:buFont typeface="Arial" charset="0"/>
              <a:buChar char="•"/>
            </a:pPr>
            <a:r>
              <a:rPr lang="en-US" altLang="zh-TW" sz="2000" dirty="0"/>
              <a:t>Evaluation proceeds only until the result is determined. </a:t>
            </a:r>
          </a:p>
          <a:p>
            <a:pPr lvl="1">
              <a:lnSpc>
                <a:spcPct val="100000"/>
              </a:lnSpc>
              <a:buFont typeface="Arial" charset="0"/>
              <a:buChar char="•"/>
            </a:pPr>
            <a:r>
              <a:rPr lang="en-US" altLang="zh-TW" sz="2000" dirty="0"/>
              <a:t>appropriate for programming control-flow and typically preferred in if clauses.</a:t>
            </a:r>
          </a:p>
          <a:p>
            <a:pPr lvl="1">
              <a:lnSpc>
                <a:spcPct val="100000"/>
              </a:lnSpc>
              <a:buFont typeface="Arial" charset="0"/>
              <a:buChar char="•"/>
            </a:pPr>
            <a:r>
              <a:rPr kumimoji="1" lang="en-US" altLang="zh-TW" sz="2000" dirty="0"/>
              <a:t>If ((x) &amp;&amp; (y) &amp;&amp; (c))</a:t>
            </a:r>
          </a:p>
          <a:p>
            <a:pPr marL="914400" lvl="2" indent="0" fontAlgn="base">
              <a:lnSpc>
                <a:spcPct val="100000"/>
              </a:lnSpc>
              <a:buNone/>
            </a:pPr>
            <a:r>
              <a:rPr lang="en" altLang="zh-TW" sz="1000" b="0" i="0" dirty="0">
                <a:solidFill>
                  <a:srgbClr val="273239"/>
                </a:solidFill>
                <a:effectLst/>
                <a:latin typeface="Courier New" panose="02070309020205020404" pitchFamily="49" charset="0"/>
                <a:cs typeface="Courier New" panose="02070309020205020404" pitchFamily="49" charset="0"/>
              </a:rPr>
              <a:t>x &lt;- 5 </a:t>
            </a:r>
          </a:p>
          <a:p>
            <a:pPr marL="914400" lvl="2" indent="0" fontAlgn="base">
              <a:lnSpc>
                <a:spcPct val="100000"/>
              </a:lnSpc>
              <a:buNone/>
            </a:pPr>
            <a:r>
              <a:rPr lang="en" altLang="zh-TW" sz="1000" b="0" i="0" dirty="0">
                <a:solidFill>
                  <a:srgbClr val="273239"/>
                </a:solidFill>
                <a:effectLst/>
                <a:latin typeface="Courier New" panose="02070309020205020404" pitchFamily="49" charset="0"/>
                <a:cs typeface="Courier New" panose="02070309020205020404" pitchFamily="49" charset="0"/>
              </a:rPr>
              <a:t>if (x &gt; 0 &amp;&amp; x &lt; 10) { </a:t>
            </a:r>
          </a:p>
          <a:p>
            <a:pPr marL="914400" lvl="2" indent="0" fontAlgn="base">
              <a:lnSpc>
                <a:spcPct val="100000"/>
              </a:lnSpc>
              <a:buNone/>
            </a:pPr>
            <a:r>
              <a:rPr lang="en" altLang="zh-TW" sz="1000" b="0" i="0" dirty="0">
                <a:solidFill>
                  <a:srgbClr val="273239"/>
                </a:solidFill>
                <a:effectLst/>
                <a:latin typeface="Courier New" panose="02070309020205020404" pitchFamily="49" charset="0"/>
                <a:cs typeface="Courier New" panose="02070309020205020404" pitchFamily="49" charset="0"/>
              </a:rPr>
              <a:t>  print("x is positive and less than 10") </a:t>
            </a:r>
          </a:p>
          <a:p>
            <a:pPr marL="914400" lvl="2" indent="0" fontAlgn="base">
              <a:lnSpc>
                <a:spcPct val="100000"/>
              </a:lnSpc>
              <a:buNone/>
            </a:pPr>
            <a:r>
              <a:rPr lang="en" altLang="zh-TW" sz="1000" b="0" i="0" dirty="0">
                <a:solidFill>
                  <a:srgbClr val="273239"/>
                </a:solidFill>
                <a:effectLst/>
                <a:latin typeface="Courier New" panose="02070309020205020404" pitchFamily="49" charset="0"/>
                <a:cs typeface="Courier New" panose="02070309020205020404" pitchFamily="49" charset="0"/>
              </a:rPr>
              <a:t>} else { </a:t>
            </a:r>
          </a:p>
          <a:p>
            <a:pPr marL="914400" lvl="2" indent="0" fontAlgn="base">
              <a:lnSpc>
                <a:spcPct val="100000"/>
              </a:lnSpc>
              <a:buNone/>
            </a:pPr>
            <a:r>
              <a:rPr lang="en" altLang="zh-TW" sz="1000" b="0" i="0" dirty="0">
                <a:solidFill>
                  <a:srgbClr val="273239"/>
                </a:solidFill>
                <a:effectLst/>
                <a:latin typeface="Courier New" panose="02070309020205020404" pitchFamily="49" charset="0"/>
                <a:cs typeface="Courier New" panose="02070309020205020404" pitchFamily="49" charset="0"/>
              </a:rPr>
              <a:t>  print("x is either negative or greater than 10") </a:t>
            </a:r>
          </a:p>
          <a:p>
            <a:pPr marL="914400" lvl="2" indent="0" fontAlgn="base">
              <a:lnSpc>
                <a:spcPct val="100000"/>
              </a:lnSpc>
              <a:buNone/>
            </a:pPr>
            <a:r>
              <a:rPr lang="en" altLang="zh-TW" sz="1000" b="0" i="0" dirty="0">
                <a:solidFill>
                  <a:srgbClr val="273239"/>
                </a:solidFill>
                <a:effectLst/>
                <a:latin typeface="Courier New" panose="02070309020205020404" pitchFamily="49" charset="0"/>
                <a:cs typeface="Courier New" panose="02070309020205020404" pitchFamily="49" charset="0"/>
              </a:rPr>
              <a:t>} </a:t>
            </a:r>
          </a:p>
        </p:txBody>
      </p:sp>
    </p:spTree>
    <p:extLst>
      <p:ext uri="{BB962C8B-B14F-4D97-AF65-F5344CB8AC3E}">
        <p14:creationId xmlns:p14="http://schemas.microsoft.com/office/powerpoint/2010/main" val="151211760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dirty="0"/>
              <a:t>Test if two vectors are a match?</a:t>
            </a:r>
            <a:endParaRPr kumimoji="1" lang="zh-TW" altLang="en-US" dirty="0"/>
          </a:p>
        </p:txBody>
      </p:sp>
      <p:sp>
        <p:nvSpPr>
          <p:cNvPr id="3" name="內容版面配置區 2"/>
          <p:cNvSpPr>
            <a:spLocks noGrp="1"/>
          </p:cNvSpPr>
          <p:nvPr>
            <p:ph idx="1"/>
          </p:nvPr>
        </p:nvSpPr>
        <p:spPr/>
        <p:txBody>
          <a:bodyPr>
            <a:normAutofit/>
          </a:bodyPr>
          <a:lstStyle/>
          <a:p>
            <a:pPr marL="342900" lvl="1" indent="-342900">
              <a:lnSpc>
                <a:spcPct val="100000"/>
              </a:lnSpc>
              <a:buFont typeface="Arial" pitchFamily="34" charset="0"/>
              <a:buChar char="•"/>
            </a:pPr>
            <a:r>
              <a:rPr lang="es-ES_tradnl" altLang="zh-TW" sz="3600" dirty="0" err="1">
                <a:solidFill>
                  <a:schemeClr val="accent1"/>
                </a:solidFill>
              </a:rPr>
              <a:t>vecIde.R</a:t>
            </a:r>
            <a:endParaRPr lang="es-ES_tradnl" altLang="zh-TW" sz="3600" dirty="0">
              <a:solidFill>
                <a:schemeClr val="accent1"/>
              </a:solidFill>
            </a:endParaRPr>
          </a:p>
          <a:p>
            <a:pPr marL="457200" lvl="2" indent="0">
              <a:lnSpc>
                <a:spcPct val="100000"/>
              </a:lnSpc>
              <a:buNone/>
            </a:pPr>
            <a:r>
              <a:rPr lang="es-ES_tradnl" altLang="zh-TW" sz="2400" dirty="0">
                <a:latin typeface="Courier" charset="0"/>
                <a:ea typeface="Courier" charset="0"/>
                <a:cs typeface="Courier" charset="0"/>
              </a:rPr>
              <a:t>c(T,T,F,F) == c(T,F,T,F)</a:t>
            </a:r>
          </a:p>
          <a:p>
            <a:pPr marL="457200" lvl="2" indent="0">
              <a:lnSpc>
                <a:spcPct val="100000"/>
              </a:lnSpc>
              <a:buNone/>
            </a:pPr>
            <a:r>
              <a:rPr lang="en-US" altLang="zh-TW" sz="2400" dirty="0">
                <a:latin typeface="Courier" charset="0"/>
                <a:ea typeface="Courier" charset="0"/>
                <a:cs typeface="Courier" charset="0"/>
              </a:rPr>
              <a:t>identical(c(T,T,F,F),c(T,F,T,F))</a:t>
            </a:r>
          </a:p>
          <a:p>
            <a:pPr marL="457200" lvl="2" indent="0">
              <a:lnSpc>
                <a:spcPct val="100000"/>
              </a:lnSpc>
              <a:buNone/>
            </a:pPr>
            <a:r>
              <a:rPr lang="en-US" altLang="zh-TW" sz="2400" dirty="0" err="1">
                <a:latin typeface="Courier" charset="0"/>
                <a:ea typeface="Courier" charset="0"/>
                <a:cs typeface="Courier" charset="0"/>
              </a:rPr>
              <a:t>all.equal</a:t>
            </a:r>
            <a:r>
              <a:rPr lang="en-US" altLang="zh-TW" sz="2400" dirty="0">
                <a:latin typeface="Courier" charset="0"/>
                <a:ea typeface="Courier" charset="0"/>
                <a:cs typeface="Courier" charset="0"/>
              </a:rPr>
              <a:t>(c(T,T,F,F),c(T,F,T,F))</a:t>
            </a:r>
          </a:p>
          <a:p>
            <a:pPr marL="400050" lvl="2" indent="0">
              <a:buNone/>
            </a:pPr>
            <a:endParaRPr lang="es-ES_tradnl" altLang="zh-TW" sz="3200" dirty="0">
              <a:latin typeface="Courier" charset="0"/>
              <a:ea typeface="Courier" charset="0"/>
              <a:cs typeface="Courier" charset="0"/>
            </a:endParaRPr>
          </a:p>
        </p:txBody>
      </p:sp>
      <p:sp>
        <p:nvSpPr>
          <p:cNvPr id="4" name="矩形 3"/>
          <p:cNvSpPr/>
          <p:nvPr/>
        </p:nvSpPr>
        <p:spPr>
          <a:xfrm>
            <a:off x="1018309" y="2964900"/>
            <a:ext cx="7107381" cy="684803"/>
          </a:xfrm>
          <a:prstGeom prst="rect">
            <a:avLst/>
          </a:prstGeom>
        </p:spPr>
        <p:txBody>
          <a:bodyPr wrap="square">
            <a:spAutoFit/>
          </a:bodyPr>
          <a:lstStyle/>
          <a:p>
            <a:pPr marL="0" lvl="1">
              <a:lnSpc>
                <a:spcPct val="150000"/>
              </a:lnSpc>
            </a:pPr>
            <a:endParaRPr lang="en-US" altLang="zh-TW" sz="2800" dirty="0">
              <a:latin typeface="Courier" charset="0"/>
              <a:ea typeface="Courier" charset="0"/>
              <a:cs typeface="Courier" charset="0"/>
            </a:endParaRPr>
          </a:p>
        </p:txBody>
      </p:sp>
      <p:sp>
        <p:nvSpPr>
          <p:cNvPr id="5" name="TextBox 4">
            <a:extLst>
              <a:ext uri="{FF2B5EF4-FFF2-40B4-BE49-F238E27FC236}">
                <a16:creationId xmlns:a16="http://schemas.microsoft.com/office/drawing/2014/main" id="{F36291E5-4F49-4849-B070-BDDF9980AAD6}"/>
              </a:ext>
            </a:extLst>
          </p:cNvPr>
          <p:cNvSpPr txBox="1"/>
          <p:nvPr/>
        </p:nvSpPr>
        <p:spPr>
          <a:xfrm>
            <a:off x="626166" y="6520069"/>
            <a:ext cx="8130207"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zh-TW" sz="1200" dirty="0">
              <a:cs typeface="Calibri"/>
            </a:endParaRPr>
          </a:p>
        </p:txBody>
      </p:sp>
      <p:sp>
        <p:nvSpPr>
          <p:cNvPr id="7" name="TextBox 6">
            <a:extLst>
              <a:ext uri="{FF2B5EF4-FFF2-40B4-BE49-F238E27FC236}">
                <a16:creationId xmlns:a16="http://schemas.microsoft.com/office/drawing/2014/main" id="{A5CE9694-B326-4195-B9C8-C6AD080DEE75}"/>
              </a:ext>
            </a:extLst>
          </p:cNvPr>
          <p:cNvSpPr txBox="1"/>
          <p:nvPr/>
        </p:nvSpPr>
        <p:spPr>
          <a:xfrm>
            <a:off x="1076966" y="6567134"/>
            <a:ext cx="8067034"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zh-TW" sz="1200" i="1">
                <a:solidFill>
                  <a:schemeClr val="bg1"/>
                </a:solidFill>
                <a:ea typeface="+mn-lt"/>
                <a:cs typeface="+mn-lt"/>
              </a:rPr>
              <a:t>An Introduction to Statistical Learning with Applications in R</a:t>
            </a:r>
            <a:r>
              <a:rPr lang="zh-TW" altLang="en-US" sz="1200">
                <a:solidFill>
                  <a:schemeClr val="bg1"/>
                </a:solidFill>
                <a:ea typeface="+mn-lt"/>
                <a:cs typeface="+mn-lt"/>
              </a:rPr>
              <a:t> </a:t>
            </a:r>
            <a:r>
              <a:rPr lang="zh-TW" sz="1200">
                <a:solidFill>
                  <a:schemeClr val="bg1"/>
                </a:solidFill>
                <a:ea typeface="+mn-lt"/>
                <a:cs typeface="+mn-lt"/>
              </a:rPr>
              <a:t>by Gareth James,</a:t>
            </a:r>
            <a:r>
              <a:rPr lang="zh-TW" altLang="en-US" sz="1200">
                <a:solidFill>
                  <a:schemeClr val="bg1"/>
                </a:solidFill>
                <a:ea typeface="+mn-lt"/>
                <a:cs typeface="+mn-lt"/>
              </a:rPr>
              <a:t> </a:t>
            </a:r>
            <a:r>
              <a:rPr lang="zh-TW" sz="1200">
                <a:solidFill>
                  <a:schemeClr val="bg1"/>
                </a:solidFill>
                <a:ea typeface="+mn-lt"/>
                <a:cs typeface="+mn-lt"/>
              </a:rPr>
              <a:t>Daniela Witten,</a:t>
            </a:r>
            <a:r>
              <a:rPr lang="zh-TW" altLang="en-US" sz="1200">
                <a:solidFill>
                  <a:schemeClr val="bg1"/>
                </a:solidFill>
                <a:ea typeface="+mn-lt"/>
                <a:cs typeface="+mn-lt"/>
              </a:rPr>
              <a:t> </a:t>
            </a:r>
            <a:r>
              <a:rPr lang="zh-TW" sz="1200">
                <a:solidFill>
                  <a:schemeClr val="bg1"/>
                </a:solidFill>
                <a:ea typeface="+mn-lt"/>
                <a:cs typeface="+mn-lt"/>
              </a:rPr>
              <a:t>Trevor Hastie</a:t>
            </a:r>
            <a:r>
              <a:rPr lang="en-US" altLang="zh-TW" sz="1200" dirty="0">
                <a:solidFill>
                  <a:schemeClr val="bg1"/>
                </a:solidFill>
                <a:ea typeface="+mn-lt"/>
                <a:cs typeface="+mn-lt"/>
              </a:rPr>
              <a:t>, </a:t>
            </a:r>
            <a:r>
              <a:rPr lang="zh-TW" sz="1200">
                <a:solidFill>
                  <a:schemeClr val="bg1"/>
                </a:solidFill>
                <a:ea typeface="+mn-lt"/>
                <a:cs typeface="+mn-lt"/>
              </a:rPr>
              <a:t>Robert Tibshirani</a:t>
            </a:r>
            <a:endParaRPr lang="zh-TW" sz="1200">
              <a:solidFill>
                <a:schemeClr val="bg1"/>
              </a:solidFill>
              <a:ea typeface="新細明體"/>
              <a:cs typeface="Calibri"/>
            </a:endParaRPr>
          </a:p>
        </p:txBody>
      </p:sp>
    </p:spTree>
    <p:extLst>
      <p:ext uri="{BB962C8B-B14F-4D97-AF65-F5344CB8AC3E}">
        <p14:creationId xmlns:p14="http://schemas.microsoft.com/office/powerpoint/2010/main" val="2121049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a:t>Primary features of R</a:t>
            </a:r>
            <a:endParaRPr kumimoji="1" lang="zh-TW" altLang="en-US"/>
          </a:p>
        </p:txBody>
      </p:sp>
      <p:sp>
        <p:nvSpPr>
          <p:cNvPr id="3" name="內容版面配置區 2"/>
          <p:cNvSpPr>
            <a:spLocks noGrp="1"/>
          </p:cNvSpPr>
          <p:nvPr>
            <p:ph idx="1"/>
          </p:nvPr>
        </p:nvSpPr>
        <p:spPr/>
        <p:txBody>
          <a:bodyPr>
            <a:normAutofit/>
          </a:bodyPr>
          <a:lstStyle/>
          <a:p>
            <a:r>
              <a:rPr lang="en-US" altLang="zh-TW" sz="2000" dirty="0" err="1">
                <a:solidFill>
                  <a:schemeClr val="accent1"/>
                </a:solidFill>
              </a:rPr>
              <a:t>priFea.R</a:t>
            </a:r>
            <a:endParaRPr lang="en-US" altLang="zh-TW" sz="2000" dirty="0">
              <a:solidFill>
                <a:schemeClr val="accent1"/>
              </a:solidFill>
            </a:endParaRPr>
          </a:p>
          <a:p>
            <a:pPr>
              <a:lnSpc>
                <a:spcPct val="100000"/>
              </a:lnSpc>
            </a:pPr>
            <a:r>
              <a:rPr lang="en-US" altLang="zh-TW" sz="2000" dirty="0">
                <a:latin typeface="+mn-lt"/>
              </a:rPr>
              <a:t>R is an object-oriented language</a:t>
            </a:r>
          </a:p>
          <a:p>
            <a:pPr marL="457200" lvl="1" indent="0">
              <a:lnSpc>
                <a:spcPct val="100000"/>
              </a:lnSpc>
              <a:buNone/>
            </a:pPr>
            <a:r>
              <a:rPr kumimoji="1" lang="pt-BR" altLang="zh-TW" sz="1800" dirty="0" err="1">
                <a:ea typeface="Courier" charset="0"/>
                <a:cs typeface="Courier" charset="0"/>
              </a:rPr>
              <a:t>class</a:t>
            </a:r>
            <a:r>
              <a:rPr kumimoji="1" lang="pt-BR" altLang="zh-TW" sz="1800" dirty="0">
                <a:ea typeface="Courier" charset="0"/>
                <a:cs typeface="Courier" charset="0"/>
              </a:rPr>
              <a:t>(</a:t>
            </a:r>
            <a:r>
              <a:rPr kumimoji="1" lang="pt-BR" altLang="zh-TW" sz="1800" dirty="0" err="1">
                <a:ea typeface="Courier" charset="0"/>
                <a:cs typeface="Courier" charset="0"/>
              </a:rPr>
              <a:t>c</a:t>
            </a:r>
            <a:r>
              <a:rPr kumimoji="1" lang="pt-BR" altLang="zh-TW" sz="1800" dirty="0">
                <a:ea typeface="Courier" charset="0"/>
                <a:cs typeface="Courier" charset="0"/>
              </a:rPr>
              <a:t>(1,2))</a:t>
            </a:r>
          </a:p>
          <a:p>
            <a:pPr>
              <a:lnSpc>
                <a:spcPct val="100000"/>
              </a:lnSpc>
            </a:pPr>
            <a:r>
              <a:rPr lang="en-US" altLang="zh-TW" sz="2000" dirty="0">
                <a:latin typeface="+mn-lt"/>
              </a:rPr>
              <a:t>R is a functional language</a:t>
            </a:r>
          </a:p>
          <a:p>
            <a:pPr marL="457200" lvl="1" indent="0">
              <a:lnSpc>
                <a:spcPct val="100000"/>
              </a:lnSpc>
              <a:buNone/>
            </a:pPr>
            <a:r>
              <a:rPr lang="en-US" altLang="zh-TW" sz="1800" dirty="0">
                <a:ea typeface="Courier" charset="0"/>
                <a:cs typeface="Courier" charset="0"/>
              </a:rPr>
              <a:t>add &lt;- function(</a:t>
            </a:r>
            <a:r>
              <a:rPr lang="en-US" altLang="zh-TW" sz="1800" dirty="0" err="1">
                <a:ea typeface="Courier" charset="0"/>
                <a:cs typeface="Courier" charset="0"/>
              </a:rPr>
              <a:t>a,b</a:t>
            </a:r>
            <a:r>
              <a:rPr lang="en-US" altLang="zh-TW" sz="1800" dirty="0">
                <a:ea typeface="Courier" charset="0"/>
                <a:cs typeface="Courier" charset="0"/>
              </a:rPr>
              <a:t>) { a + b}</a:t>
            </a:r>
          </a:p>
          <a:p>
            <a:pPr marL="457200" lvl="1" indent="0">
              <a:lnSpc>
                <a:spcPct val="100000"/>
              </a:lnSpc>
              <a:buNone/>
            </a:pPr>
            <a:r>
              <a:rPr lang="en-US" altLang="zh-TW" sz="1800" dirty="0">
                <a:ea typeface="Courier" charset="0"/>
                <a:cs typeface="Courier" charset="0"/>
              </a:rPr>
              <a:t>add(1,2)</a:t>
            </a:r>
          </a:p>
          <a:p>
            <a:pPr>
              <a:lnSpc>
                <a:spcPct val="100000"/>
              </a:lnSpc>
            </a:pPr>
            <a:r>
              <a:rPr lang="en-US" altLang="zh-TW" sz="2000" dirty="0">
                <a:latin typeface="+mn-lt"/>
              </a:rPr>
              <a:t>R is a dynamic language</a:t>
            </a:r>
          </a:p>
          <a:p>
            <a:pPr lvl="1">
              <a:lnSpc>
                <a:spcPct val="100000"/>
              </a:lnSpc>
            </a:pPr>
            <a:r>
              <a:rPr lang="en-US" altLang="zh-TW" sz="1800" dirty="0"/>
              <a:t>You can find all of your variables using the </a:t>
            </a:r>
            <a:r>
              <a:rPr lang="en-US" altLang="zh-TW" sz="1800" i="1" dirty="0">
                <a:ea typeface="Courier" charset="0"/>
                <a:cs typeface="Courier" charset="0"/>
              </a:rPr>
              <a:t>ls()</a:t>
            </a:r>
            <a:r>
              <a:rPr lang="en-US" altLang="zh-TW" sz="1800" dirty="0">
                <a:ea typeface="Courier" charset="0"/>
                <a:cs typeface="Courier" charset="0"/>
              </a:rPr>
              <a:t> </a:t>
            </a:r>
            <a:r>
              <a:rPr lang="en-US" altLang="zh-TW" sz="1800" dirty="0"/>
              <a:t>command</a:t>
            </a:r>
            <a:endParaRPr kumimoji="1" lang="zh-TW" altLang="en-US" sz="1800" dirty="0">
              <a:solidFill>
                <a:schemeClr val="bg1">
                  <a:lumMod val="50000"/>
                  <a:lumOff val="50000"/>
                </a:schemeClr>
              </a:solidFill>
            </a:endParaRPr>
          </a:p>
        </p:txBody>
      </p:sp>
      <p:sp>
        <p:nvSpPr>
          <p:cNvPr id="4" name="TextBox 3">
            <a:extLst>
              <a:ext uri="{FF2B5EF4-FFF2-40B4-BE49-F238E27FC236}">
                <a16:creationId xmlns:a16="http://schemas.microsoft.com/office/drawing/2014/main" id="{5746D49D-A01B-4C24-9651-4CC6F39807FB}"/>
              </a:ext>
            </a:extLst>
          </p:cNvPr>
          <p:cNvSpPr txBox="1"/>
          <p:nvPr/>
        </p:nvSpPr>
        <p:spPr>
          <a:xfrm>
            <a:off x="278296" y="6510131"/>
            <a:ext cx="8587407" cy="5355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lvl="1">
              <a:lnSpc>
                <a:spcPct val="90000"/>
              </a:lnSpc>
              <a:spcBef>
                <a:spcPts val="500"/>
              </a:spcBef>
            </a:pPr>
            <a:endParaRPr lang="pt-BR" sz="1200" dirty="0">
              <a:cs typeface="Calibri"/>
            </a:endParaRPr>
          </a:p>
          <a:p>
            <a:pPr algn="l"/>
            <a:endParaRPr lang="zh-TW" altLang="en-US" dirty="0">
              <a:ea typeface="新細明體"/>
              <a:cs typeface="Calibri"/>
            </a:endParaRPr>
          </a:p>
        </p:txBody>
      </p:sp>
      <p:sp>
        <p:nvSpPr>
          <p:cNvPr id="6" name="TextBox 5">
            <a:extLst>
              <a:ext uri="{FF2B5EF4-FFF2-40B4-BE49-F238E27FC236}">
                <a16:creationId xmlns:a16="http://schemas.microsoft.com/office/drawing/2014/main" id="{16D806C6-B89D-4717-853B-35DC03A9B4C8}"/>
              </a:ext>
            </a:extLst>
          </p:cNvPr>
          <p:cNvSpPr txBox="1"/>
          <p:nvPr/>
        </p:nvSpPr>
        <p:spPr>
          <a:xfrm>
            <a:off x="1251197" y="6577502"/>
            <a:ext cx="7945368"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zh-TW" sz="1200" i="1">
                <a:solidFill>
                  <a:schemeClr val="bg1"/>
                </a:solidFill>
                <a:ea typeface="+mn-lt"/>
                <a:cs typeface="+mn-lt"/>
              </a:rPr>
              <a:t>An Introduction to Statistical Learning with Applications in R</a:t>
            </a:r>
            <a:r>
              <a:rPr lang="zh-TW" altLang="en-US" sz="1200">
                <a:solidFill>
                  <a:schemeClr val="bg1"/>
                </a:solidFill>
                <a:ea typeface="+mn-lt"/>
                <a:cs typeface="+mn-lt"/>
              </a:rPr>
              <a:t> </a:t>
            </a:r>
            <a:r>
              <a:rPr lang="zh-TW" sz="1200">
                <a:solidFill>
                  <a:schemeClr val="bg1"/>
                </a:solidFill>
                <a:ea typeface="+mn-lt"/>
                <a:cs typeface="+mn-lt"/>
              </a:rPr>
              <a:t>by Gareth James,</a:t>
            </a:r>
            <a:r>
              <a:rPr lang="zh-TW" altLang="en-US" sz="1200">
                <a:solidFill>
                  <a:schemeClr val="bg1"/>
                </a:solidFill>
                <a:ea typeface="+mn-lt"/>
                <a:cs typeface="+mn-lt"/>
              </a:rPr>
              <a:t> </a:t>
            </a:r>
            <a:r>
              <a:rPr lang="zh-TW" sz="1200">
                <a:solidFill>
                  <a:schemeClr val="bg1"/>
                </a:solidFill>
                <a:ea typeface="+mn-lt"/>
                <a:cs typeface="+mn-lt"/>
              </a:rPr>
              <a:t>Daniela Witten,</a:t>
            </a:r>
            <a:r>
              <a:rPr lang="zh-TW" altLang="en-US" sz="1200">
                <a:solidFill>
                  <a:schemeClr val="bg1"/>
                </a:solidFill>
                <a:ea typeface="+mn-lt"/>
                <a:cs typeface="+mn-lt"/>
              </a:rPr>
              <a:t> </a:t>
            </a:r>
            <a:r>
              <a:rPr lang="zh-TW" sz="1200">
                <a:solidFill>
                  <a:schemeClr val="bg1"/>
                </a:solidFill>
                <a:ea typeface="+mn-lt"/>
                <a:cs typeface="+mn-lt"/>
              </a:rPr>
              <a:t>Trevor Hastie</a:t>
            </a:r>
            <a:r>
              <a:rPr lang="en-US" altLang="zh-TW" sz="1200" dirty="0">
                <a:solidFill>
                  <a:schemeClr val="bg1"/>
                </a:solidFill>
                <a:ea typeface="+mn-lt"/>
                <a:cs typeface="+mn-lt"/>
              </a:rPr>
              <a:t>, </a:t>
            </a:r>
            <a:r>
              <a:rPr lang="zh-TW" sz="1200">
                <a:solidFill>
                  <a:schemeClr val="bg1"/>
                </a:solidFill>
                <a:ea typeface="+mn-lt"/>
                <a:cs typeface="+mn-lt"/>
              </a:rPr>
              <a:t>Robert Tibshirani</a:t>
            </a:r>
            <a:endParaRPr lang="zh-TW" sz="1200">
              <a:solidFill>
                <a:schemeClr val="bg1"/>
              </a:solidFill>
              <a:ea typeface="新細明體"/>
              <a:cs typeface="Calibri"/>
            </a:endParaRPr>
          </a:p>
        </p:txBody>
      </p:sp>
    </p:spTree>
    <p:extLst>
      <p:ext uri="{BB962C8B-B14F-4D97-AF65-F5344CB8AC3E}">
        <p14:creationId xmlns:p14="http://schemas.microsoft.com/office/powerpoint/2010/main" val="103881654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Autofit/>
          </a:bodyPr>
          <a:lstStyle/>
          <a:p>
            <a:r>
              <a:rPr lang="en-US" altLang="zh-TW" dirty="0"/>
              <a:t>R behaves like a call-by-value language</a:t>
            </a:r>
            <a:endParaRPr kumimoji="1" lang="zh-TW" altLang="en-US" dirty="0"/>
          </a:p>
        </p:txBody>
      </p:sp>
      <p:sp>
        <p:nvSpPr>
          <p:cNvPr id="3" name="內容版面配置區 2"/>
          <p:cNvSpPr>
            <a:spLocks noGrp="1"/>
          </p:cNvSpPr>
          <p:nvPr>
            <p:ph idx="1"/>
          </p:nvPr>
        </p:nvSpPr>
        <p:spPr>
          <a:xfrm>
            <a:off x="628650" y="1825624"/>
            <a:ext cx="7886700" cy="4653685"/>
          </a:xfrm>
        </p:spPr>
        <p:txBody>
          <a:bodyPr>
            <a:noAutofit/>
          </a:bodyPr>
          <a:lstStyle/>
          <a:p>
            <a:pPr>
              <a:lnSpc>
                <a:spcPct val="100000"/>
              </a:lnSpc>
            </a:pPr>
            <a:r>
              <a:rPr lang="en-US" altLang="zh-TW" sz="1800" dirty="0" err="1">
                <a:solidFill>
                  <a:schemeClr val="accent1"/>
                </a:solidFill>
              </a:rPr>
              <a:t>callByValue.R</a:t>
            </a:r>
            <a:endParaRPr lang="en-US" altLang="zh-TW" sz="1800" dirty="0">
              <a:solidFill>
                <a:schemeClr val="accent1"/>
              </a:solidFill>
            </a:endParaRPr>
          </a:p>
          <a:p>
            <a:pPr marL="400050" lvl="1" indent="0">
              <a:lnSpc>
                <a:spcPct val="100000"/>
              </a:lnSpc>
              <a:buNone/>
            </a:pPr>
            <a:r>
              <a:rPr lang="en-US" altLang="zh-TW" sz="1600" dirty="0" err="1">
                <a:latin typeface="Courier" charset="0"/>
                <a:ea typeface="Courier" charset="0"/>
                <a:cs typeface="Courier" charset="0"/>
              </a:rPr>
              <a:t>vec</a:t>
            </a:r>
            <a:r>
              <a:rPr lang="en-US" altLang="zh-TW" sz="1600" dirty="0">
                <a:latin typeface="Courier" charset="0"/>
                <a:ea typeface="Courier" charset="0"/>
                <a:cs typeface="Courier" charset="0"/>
              </a:rPr>
              <a:t> &lt;- c(1,2)</a:t>
            </a:r>
          </a:p>
          <a:p>
            <a:pPr marL="400050" lvl="1" indent="0">
              <a:lnSpc>
                <a:spcPct val="100000"/>
              </a:lnSpc>
              <a:buNone/>
            </a:pPr>
            <a:r>
              <a:rPr lang="en-US" altLang="zh-TW" sz="1600" dirty="0">
                <a:latin typeface="Courier" charset="0"/>
                <a:ea typeface="Courier" charset="0"/>
                <a:cs typeface="Courier" charset="0"/>
              </a:rPr>
              <a:t>fun &lt;- function(v) { v[[2]]&lt;-5; print(v)}</a:t>
            </a:r>
          </a:p>
          <a:p>
            <a:pPr marL="400050" lvl="1" indent="0">
              <a:lnSpc>
                <a:spcPct val="100000"/>
              </a:lnSpc>
              <a:buNone/>
            </a:pPr>
            <a:r>
              <a:rPr lang="en-US" altLang="zh-TW" sz="1600" dirty="0">
                <a:latin typeface="Courier" charset="0"/>
                <a:ea typeface="Courier" charset="0"/>
                <a:cs typeface="Courier" charset="0"/>
              </a:rPr>
              <a:t>fun(</a:t>
            </a:r>
            <a:r>
              <a:rPr lang="en-US" altLang="zh-TW" sz="1600" dirty="0" err="1">
                <a:latin typeface="Courier" charset="0"/>
                <a:ea typeface="Courier" charset="0"/>
                <a:cs typeface="Courier" charset="0"/>
              </a:rPr>
              <a:t>vec</a:t>
            </a:r>
            <a:r>
              <a:rPr lang="en-US" altLang="zh-TW" sz="1600" dirty="0">
                <a:latin typeface="Courier" charset="0"/>
                <a:ea typeface="Courier" charset="0"/>
                <a:cs typeface="Courier" charset="0"/>
              </a:rPr>
              <a:t>)</a:t>
            </a:r>
          </a:p>
          <a:p>
            <a:pPr marL="400050" lvl="1" indent="0">
              <a:lnSpc>
                <a:spcPct val="100000"/>
              </a:lnSpc>
              <a:buNone/>
            </a:pPr>
            <a:r>
              <a:rPr lang="en-US" altLang="zh-TW" sz="1600" dirty="0">
                <a:latin typeface="Courier" charset="0"/>
                <a:ea typeface="Courier" charset="0"/>
                <a:cs typeface="Courier" charset="0"/>
              </a:rPr>
              <a:t>print(</a:t>
            </a:r>
            <a:r>
              <a:rPr lang="en-US" altLang="zh-TW" sz="1600" dirty="0" err="1">
                <a:latin typeface="Courier" charset="0"/>
                <a:ea typeface="Courier" charset="0"/>
                <a:cs typeface="Courier" charset="0"/>
              </a:rPr>
              <a:t>vec</a:t>
            </a:r>
            <a:r>
              <a:rPr lang="en-US" altLang="zh-TW" sz="1600" dirty="0">
                <a:latin typeface="Courier" charset="0"/>
                <a:ea typeface="Courier" charset="0"/>
                <a:cs typeface="Courier" charset="0"/>
              </a:rPr>
              <a:t>)</a:t>
            </a:r>
          </a:p>
          <a:p>
            <a:pPr marL="400050" lvl="1" indent="0">
              <a:lnSpc>
                <a:spcPct val="100000"/>
              </a:lnSpc>
              <a:buNone/>
            </a:pPr>
            <a:endParaRPr lang="en-US" altLang="zh-TW" sz="1600" dirty="0">
              <a:latin typeface="Courier" charset="0"/>
              <a:ea typeface="Courier" charset="0"/>
              <a:cs typeface="Courier" charset="0"/>
            </a:endParaRPr>
          </a:p>
          <a:p>
            <a:pPr marL="400050" lvl="1" indent="0">
              <a:lnSpc>
                <a:spcPct val="100000"/>
              </a:lnSpc>
              <a:buNone/>
            </a:pPr>
            <a:r>
              <a:rPr lang="en-US" altLang="zh-TW" sz="1600" dirty="0">
                <a:latin typeface="Courier" charset="0"/>
                <a:ea typeface="Courier" charset="0"/>
                <a:cs typeface="Courier" charset="0"/>
              </a:rPr>
              <a:t>v &lt;- c(1,2)</a:t>
            </a:r>
          </a:p>
          <a:p>
            <a:pPr marL="400050" lvl="1" indent="0">
              <a:lnSpc>
                <a:spcPct val="100000"/>
              </a:lnSpc>
              <a:buNone/>
            </a:pPr>
            <a:r>
              <a:rPr lang="en-US" altLang="zh-TW" sz="1600" dirty="0">
                <a:latin typeface="Courier" charset="0"/>
                <a:ea typeface="Courier" charset="0"/>
                <a:cs typeface="Courier" charset="0"/>
              </a:rPr>
              <a:t>fun &lt;- function(v) { v[[2]]&lt;&lt;-5; print(v)}</a:t>
            </a:r>
          </a:p>
          <a:p>
            <a:pPr marL="400050" lvl="1" indent="0">
              <a:lnSpc>
                <a:spcPct val="100000"/>
              </a:lnSpc>
              <a:buNone/>
            </a:pPr>
            <a:r>
              <a:rPr lang="en-US" altLang="zh-TW" sz="1600" dirty="0">
                <a:latin typeface="Courier" charset="0"/>
                <a:ea typeface="Courier" charset="0"/>
                <a:cs typeface="Courier" charset="0"/>
              </a:rPr>
              <a:t>fun(v)</a:t>
            </a:r>
          </a:p>
          <a:p>
            <a:pPr marL="400050" lvl="1" indent="0">
              <a:lnSpc>
                <a:spcPct val="100000"/>
              </a:lnSpc>
              <a:buNone/>
            </a:pPr>
            <a:r>
              <a:rPr lang="en-US" altLang="zh-TW" sz="1600" dirty="0">
                <a:latin typeface="Courier" charset="0"/>
                <a:ea typeface="Courier" charset="0"/>
                <a:cs typeface="Courier" charset="0"/>
              </a:rPr>
              <a:t>print(v)</a:t>
            </a:r>
          </a:p>
          <a:p>
            <a:pPr marL="400050" lvl="1" indent="0">
              <a:lnSpc>
                <a:spcPct val="100000"/>
              </a:lnSpc>
              <a:buNone/>
            </a:pPr>
            <a:endParaRPr lang="en-US" altLang="zh-TW" sz="1600" dirty="0">
              <a:latin typeface="Courier" charset="0"/>
              <a:ea typeface="Courier" charset="0"/>
              <a:cs typeface="Courier" charset="0"/>
            </a:endParaRPr>
          </a:p>
          <a:p>
            <a:pPr marL="400050" lvl="1" indent="0">
              <a:lnSpc>
                <a:spcPct val="100000"/>
              </a:lnSpc>
              <a:buNone/>
            </a:pPr>
            <a:r>
              <a:rPr lang="en-US" altLang="zh-TW" sz="1600" dirty="0">
                <a:latin typeface="Courier" charset="0"/>
                <a:ea typeface="Courier" charset="0"/>
                <a:cs typeface="Courier" charset="0"/>
              </a:rPr>
              <a:t>v &lt;- c(1,2)</a:t>
            </a:r>
          </a:p>
          <a:p>
            <a:pPr marL="400050" lvl="1" indent="0">
              <a:lnSpc>
                <a:spcPct val="100000"/>
              </a:lnSpc>
              <a:buNone/>
            </a:pPr>
            <a:r>
              <a:rPr lang="en-US" altLang="zh-TW" sz="1600" dirty="0">
                <a:latin typeface="Courier" charset="0"/>
                <a:ea typeface="Courier" charset="0"/>
                <a:cs typeface="Courier" charset="0"/>
              </a:rPr>
              <a:t>fun &lt;- function(v) { v[[2]]&lt;-5; print(v)}</a:t>
            </a:r>
          </a:p>
          <a:p>
            <a:pPr marL="400050" lvl="1" indent="0">
              <a:lnSpc>
                <a:spcPct val="100000"/>
              </a:lnSpc>
              <a:buNone/>
            </a:pPr>
            <a:r>
              <a:rPr lang="en-US" altLang="zh-TW" sz="1600" dirty="0">
                <a:latin typeface="Courier" charset="0"/>
                <a:ea typeface="Courier" charset="0"/>
                <a:cs typeface="Courier" charset="0"/>
              </a:rPr>
              <a:t>fun(v)</a:t>
            </a:r>
          </a:p>
          <a:p>
            <a:pPr marL="400050" lvl="1" indent="0">
              <a:lnSpc>
                <a:spcPct val="100000"/>
              </a:lnSpc>
              <a:buNone/>
            </a:pPr>
            <a:r>
              <a:rPr lang="en-US" altLang="zh-TW" sz="1600" dirty="0">
                <a:latin typeface="Courier" charset="0"/>
                <a:ea typeface="Courier" charset="0"/>
                <a:cs typeface="Courier" charset="0"/>
              </a:rPr>
              <a:t>print(v)</a:t>
            </a:r>
          </a:p>
        </p:txBody>
      </p:sp>
      <p:sp>
        <p:nvSpPr>
          <p:cNvPr id="4" name="TextBox 3">
            <a:extLst>
              <a:ext uri="{FF2B5EF4-FFF2-40B4-BE49-F238E27FC236}">
                <a16:creationId xmlns:a16="http://schemas.microsoft.com/office/drawing/2014/main" id="{0B8932C3-0839-4E94-BC9A-513BB43A639D}"/>
              </a:ext>
            </a:extLst>
          </p:cNvPr>
          <p:cNvSpPr txBox="1"/>
          <p:nvPr/>
        </p:nvSpPr>
        <p:spPr>
          <a:xfrm>
            <a:off x="626166" y="6520070"/>
            <a:ext cx="8279294"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zh-TW" sz="1200" dirty="0">
              <a:cs typeface="Calibri"/>
            </a:endParaRPr>
          </a:p>
        </p:txBody>
      </p:sp>
      <p:sp>
        <p:nvSpPr>
          <p:cNvPr id="6" name="TextBox 5">
            <a:extLst>
              <a:ext uri="{FF2B5EF4-FFF2-40B4-BE49-F238E27FC236}">
                <a16:creationId xmlns:a16="http://schemas.microsoft.com/office/drawing/2014/main" id="{3C04018E-103E-453F-8C2D-21806B8D3F57}"/>
              </a:ext>
            </a:extLst>
          </p:cNvPr>
          <p:cNvSpPr txBox="1"/>
          <p:nvPr/>
        </p:nvSpPr>
        <p:spPr>
          <a:xfrm>
            <a:off x="877807" y="6560830"/>
            <a:ext cx="8266193"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altLang="zh-TW" sz="1200" i="1" dirty="0">
                <a:solidFill>
                  <a:schemeClr val="bg1"/>
                </a:solidFill>
                <a:ea typeface="+mn-lt"/>
                <a:cs typeface="+mn-lt"/>
              </a:rPr>
              <a:t>Practical Data Science with R by</a:t>
            </a:r>
            <a:r>
              <a:rPr lang="en-US" altLang="zh-TW" sz="1200" dirty="0">
                <a:solidFill>
                  <a:schemeClr val="bg1"/>
                </a:solidFill>
                <a:ea typeface="+mn-lt"/>
                <a:cs typeface="+mn-lt"/>
              </a:rPr>
              <a:t> Nina </a:t>
            </a:r>
            <a:r>
              <a:rPr lang="en-US" altLang="zh-TW" sz="1200" dirty="0" err="1">
                <a:solidFill>
                  <a:schemeClr val="bg1"/>
                </a:solidFill>
                <a:ea typeface="+mn-lt"/>
                <a:cs typeface="+mn-lt"/>
              </a:rPr>
              <a:t>Zumel</a:t>
            </a:r>
            <a:r>
              <a:rPr lang="en-US" altLang="zh-TW" sz="1200" dirty="0">
                <a:solidFill>
                  <a:schemeClr val="bg1"/>
                </a:solidFill>
                <a:ea typeface="+mn-lt"/>
                <a:cs typeface="+mn-lt"/>
              </a:rPr>
              <a:t>, John Mount</a:t>
            </a:r>
            <a:endParaRPr lang="zh-TW" sz="1200">
              <a:solidFill>
                <a:schemeClr val="bg1"/>
              </a:solidFill>
              <a:ea typeface="新細明體"/>
              <a:cs typeface="Calibri"/>
            </a:endParaRPr>
          </a:p>
        </p:txBody>
      </p:sp>
    </p:spTree>
    <p:extLst>
      <p:ext uri="{BB962C8B-B14F-4D97-AF65-F5344CB8AC3E}">
        <p14:creationId xmlns:p14="http://schemas.microsoft.com/office/powerpoint/2010/main" val="16701686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8B89651-C34B-F149-AA29-ADAD695CBD3F}"/>
              </a:ext>
            </a:extLst>
          </p:cNvPr>
          <p:cNvSpPr>
            <a:spLocks noGrp="1"/>
          </p:cNvSpPr>
          <p:nvPr>
            <p:ph type="title"/>
          </p:nvPr>
        </p:nvSpPr>
        <p:spPr/>
        <p:txBody>
          <a:bodyPr/>
          <a:lstStyle/>
          <a:p>
            <a:r>
              <a:rPr lang="en-US" altLang="zh-CN" dirty="0"/>
              <a:t>Copyright declaration</a:t>
            </a:r>
            <a:r>
              <a:rPr lang="zh-TW" altLang="en-US" dirty="0"/>
              <a:t> </a:t>
            </a:r>
            <a:r>
              <a:rPr lang="zh-CN" altLang="en-US" dirty="0"/>
              <a:t>版權說明</a:t>
            </a:r>
            <a:endParaRPr lang="en-US" dirty="0"/>
          </a:p>
        </p:txBody>
      </p:sp>
      <p:sp>
        <p:nvSpPr>
          <p:cNvPr id="3" name="內容版面配置區 2">
            <a:extLst>
              <a:ext uri="{FF2B5EF4-FFF2-40B4-BE49-F238E27FC236}">
                <a16:creationId xmlns:a16="http://schemas.microsoft.com/office/drawing/2014/main" id="{81AA42B6-2E8B-CB46-AF71-881173799392}"/>
              </a:ext>
            </a:extLst>
          </p:cNvPr>
          <p:cNvSpPr>
            <a:spLocks noGrp="1"/>
          </p:cNvSpPr>
          <p:nvPr>
            <p:ph idx="1"/>
          </p:nvPr>
        </p:nvSpPr>
        <p:spPr>
          <a:xfrm>
            <a:off x="783926" y="1825624"/>
            <a:ext cx="5217186" cy="3993597"/>
          </a:xfrm>
        </p:spPr>
        <p:txBody>
          <a:bodyPr>
            <a:normAutofit/>
          </a:bodyPr>
          <a:lstStyle/>
          <a:p>
            <a:pPr>
              <a:lnSpc>
                <a:spcPct val="120000"/>
              </a:lnSpc>
            </a:pPr>
            <a:r>
              <a:rPr lang="en-US" altLang="zh-TW" dirty="0">
                <a:latin typeface="+mn-lt"/>
              </a:rPr>
              <a:t>Some of the figures in this presentation are taken from "R for Data Science” </a:t>
            </a:r>
            <a:r>
              <a:rPr lang="en" altLang="zh-TW" dirty="0">
                <a:latin typeface="+mn-lt"/>
              </a:rPr>
              <a:t>under the Creative Commons Attribution-</a:t>
            </a:r>
            <a:r>
              <a:rPr lang="en" altLang="zh-TW" dirty="0" err="1">
                <a:latin typeface="+mn-lt"/>
              </a:rPr>
              <a:t>NonCommercial</a:t>
            </a:r>
            <a:r>
              <a:rPr lang="en" altLang="zh-TW" dirty="0">
                <a:latin typeface="+mn-lt"/>
              </a:rPr>
              <a:t>-</a:t>
            </a:r>
            <a:r>
              <a:rPr lang="en" altLang="zh-TW" dirty="0" err="1">
                <a:latin typeface="+mn-lt"/>
              </a:rPr>
              <a:t>NoDerivs</a:t>
            </a:r>
            <a:r>
              <a:rPr lang="en" altLang="zh-TW" dirty="0">
                <a:latin typeface="+mn-lt"/>
              </a:rPr>
              <a:t> 3.0 License.</a:t>
            </a:r>
          </a:p>
          <a:p>
            <a:pPr>
              <a:lnSpc>
                <a:spcPct val="120000"/>
              </a:lnSpc>
            </a:pPr>
            <a:r>
              <a:rPr lang="en-US" altLang="zh-TW" dirty="0">
                <a:latin typeface="+mn-lt"/>
                <a:hlinkClick r:id="rId3"/>
              </a:rPr>
              <a:t>The web site of the book</a:t>
            </a:r>
            <a:endParaRPr lang="en-US" altLang="zh-TW" dirty="0">
              <a:latin typeface="+mn-lt"/>
            </a:endParaRPr>
          </a:p>
          <a:p>
            <a:pPr>
              <a:lnSpc>
                <a:spcPct val="120000"/>
              </a:lnSpc>
            </a:pPr>
            <a:r>
              <a:rPr lang="en-US" dirty="0">
                <a:latin typeface="+mn-lt"/>
              </a:rPr>
              <a:t>The credit of individual is indicated in the bottom part.</a:t>
            </a:r>
          </a:p>
          <a:p>
            <a:pPr lvl="1">
              <a:lnSpc>
                <a:spcPct val="120000"/>
              </a:lnSpc>
            </a:pPr>
            <a:r>
              <a:rPr lang="en-US" dirty="0" err="1"/>
              <a:t>ie</a:t>
            </a:r>
            <a:r>
              <a:rPr lang="en-US" dirty="0"/>
              <a:t>.,</a:t>
            </a:r>
          </a:p>
          <a:p>
            <a:pPr lvl="1">
              <a:lnSpc>
                <a:spcPct val="120000"/>
              </a:lnSpc>
            </a:pPr>
            <a:endParaRPr lang="en-US" dirty="0"/>
          </a:p>
        </p:txBody>
      </p:sp>
      <p:pic>
        <p:nvPicPr>
          <p:cNvPr id="5" name="圖片 4">
            <a:extLst>
              <a:ext uri="{FF2B5EF4-FFF2-40B4-BE49-F238E27FC236}">
                <a16:creationId xmlns:a16="http://schemas.microsoft.com/office/drawing/2014/main" id="{EB2AD225-4F06-8B48-9C6A-89EB72F0064C}"/>
              </a:ext>
            </a:extLst>
          </p:cNvPr>
          <p:cNvPicPr>
            <a:picLocks noChangeAspect="1"/>
          </p:cNvPicPr>
          <p:nvPr/>
        </p:nvPicPr>
        <p:blipFill>
          <a:blip r:embed="rId4"/>
          <a:stretch>
            <a:fillRect/>
          </a:stretch>
        </p:blipFill>
        <p:spPr>
          <a:xfrm>
            <a:off x="6005629" y="1825624"/>
            <a:ext cx="2962966" cy="4444449"/>
          </a:xfrm>
          <a:prstGeom prst="rect">
            <a:avLst/>
          </a:prstGeom>
        </p:spPr>
      </p:pic>
      <p:pic>
        <p:nvPicPr>
          <p:cNvPr id="6" name="圖片 5">
            <a:extLst>
              <a:ext uri="{FF2B5EF4-FFF2-40B4-BE49-F238E27FC236}">
                <a16:creationId xmlns:a16="http://schemas.microsoft.com/office/drawing/2014/main" id="{EE658178-618C-FF48-B25C-9B2AC7336E6C}"/>
              </a:ext>
            </a:extLst>
          </p:cNvPr>
          <p:cNvPicPr>
            <a:picLocks noChangeAspect="1"/>
          </p:cNvPicPr>
          <p:nvPr/>
        </p:nvPicPr>
        <p:blipFill>
          <a:blip r:embed="rId5"/>
          <a:stretch>
            <a:fillRect/>
          </a:stretch>
        </p:blipFill>
        <p:spPr>
          <a:xfrm>
            <a:off x="119565" y="5819222"/>
            <a:ext cx="5825706" cy="450851"/>
          </a:xfrm>
          <a:prstGeom prst="rect">
            <a:avLst/>
          </a:prstGeom>
        </p:spPr>
      </p:pic>
    </p:spTree>
    <p:extLst>
      <p:ext uri="{BB962C8B-B14F-4D97-AF65-F5344CB8AC3E}">
        <p14:creationId xmlns:p14="http://schemas.microsoft.com/office/powerpoint/2010/main" val="408194477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8E9FE446-B577-15A0-A32B-7DCB08D461BE}"/>
              </a:ext>
            </a:extLst>
          </p:cNvPr>
          <p:cNvSpPr>
            <a:spLocks noGrp="1"/>
          </p:cNvSpPr>
          <p:nvPr>
            <p:ph type="ctrTitle"/>
          </p:nvPr>
        </p:nvSpPr>
        <p:spPr/>
        <p:txBody>
          <a:bodyPr/>
          <a:lstStyle/>
          <a:p>
            <a:r>
              <a:rPr lang="en-US" altLang="zh-TW" dirty="0"/>
              <a:t>Primary R data types</a:t>
            </a:r>
            <a:endParaRPr lang="zh-TW" altLang="en-US" dirty="0"/>
          </a:p>
        </p:txBody>
      </p:sp>
    </p:spTree>
    <p:extLst>
      <p:ext uri="{BB962C8B-B14F-4D97-AF65-F5344CB8AC3E}">
        <p14:creationId xmlns:p14="http://schemas.microsoft.com/office/powerpoint/2010/main" val="153221628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Primary R data types</a:t>
            </a:r>
            <a:endParaRPr kumimoji="1" lang="zh-TW" altLang="en-US" dirty="0"/>
          </a:p>
        </p:txBody>
      </p:sp>
      <p:sp>
        <p:nvSpPr>
          <p:cNvPr id="3" name="內容版面配置區 2"/>
          <p:cNvSpPr>
            <a:spLocks noGrp="1"/>
          </p:cNvSpPr>
          <p:nvPr>
            <p:ph idx="1"/>
          </p:nvPr>
        </p:nvSpPr>
        <p:spPr/>
        <p:txBody>
          <a:bodyPr>
            <a:normAutofit lnSpcReduction="10000"/>
          </a:bodyPr>
          <a:lstStyle/>
          <a:p>
            <a:pPr>
              <a:lnSpc>
                <a:spcPct val="100000"/>
              </a:lnSpc>
            </a:pPr>
            <a:r>
              <a:rPr lang="en-US" altLang="zh-TW" dirty="0">
                <a:latin typeface="+mn-lt"/>
              </a:rPr>
              <a:t>Numbers</a:t>
            </a:r>
          </a:p>
          <a:p>
            <a:pPr>
              <a:lnSpc>
                <a:spcPct val="100000"/>
              </a:lnSpc>
            </a:pPr>
            <a:r>
              <a:rPr lang="en-US" altLang="zh-TW" dirty="0">
                <a:latin typeface="+mn-lt"/>
              </a:rPr>
              <a:t>Number sequences</a:t>
            </a:r>
          </a:p>
          <a:p>
            <a:pPr>
              <a:lnSpc>
                <a:spcPct val="100000"/>
              </a:lnSpc>
            </a:pPr>
            <a:r>
              <a:rPr lang="en-US" altLang="zh-TW" dirty="0">
                <a:latin typeface="+mn-lt"/>
              </a:rPr>
              <a:t>Vectors</a:t>
            </a:r>
          </a:p>
          <a:p>
            <a:pPr>
              <a:lnSpc>
                <a:spcPct val="100000"/>
              </a:lnSpc>
            </a:pPr>
            <a:r>
              <a:rPr lang="en-US" altLang="zh-TW" dirty="0">
                <a:latin typeface="+mn-lt"/>
              </a:rPr>
              <a:t>Lists</a:t>
            </a:r>
          </a:p>
          <a:p>
            <a:pPr>
              <a:lnSpc>
                <a:spcPct val="100000"/>
              </a:lnSpc>
            </a:pPr>
            <a:r>
              <a:rPr lang="en-US" altLang="zh-TW" dirty="0">
                <a:latin typeface="+mn-lt"/>
              </a:rPr>
              <a:t>Matrices</a:t>
            </a:r>
          </a:p>
          <a:p>
            <a:pPr>
              <a:lnSpc>
                <a:spcPct val="100000"/>
              </a:lnSpc>
            </a:pPr>
            <a:r>
              <a:rPr lang="en-US" altLang="zh-TW" dirty="0">
                <a:latin typeface="+mn-lt"/>
              </a:rPr>
              <a:t>Data frames</a:t>
            </a:r>
          </a:p>
          <a:p>
            <a:pPr>
              <a:lnSpc>
                <a:spcPct val="100000"/>
              </a:lnSpc>
            </a:pPr>
            <a:r>
              <a:rPr lang="en-US" altLang="zh-TW" dirty="0">
                <a:latin typeface="+mn-lt"/>
              </a:rPr>
              <a:t>Factors</a:t>
            </a:r>
          </a:p>
          <a:p>
            <a:pPr>
              <a:lnSpc>
                <a:spcPct val="100000"/>
              </a:lnSpc>
            </a:pPr>
            <a:r>
              <a:rPr lang="en-US" altLang="zh-TW" dirty="0">
                <a:latin typeface="+mn-lt"/>
              </a:rPr>
              <a:t>Null and NA</a:t>
            </a:r>
            <a:endParaRPr kumimoji="1" lang="zh-TW" altLang="en-US" dirty="0">
              <a:latin typeface="+mn-lt"/>
            </a:endParaRPr>
          </a:p>
        </p:txBody>
      </p:sp>
      <p:sp>
        <p:nvSpPr>
          <p:cNvPr id="4" name="文字方塊 3"/>
          <p:cNvSpPr txBox="1"/>
          <p:nvPr/>
        </p:nvSpPr>
        <p:spPr>
          <a:xfrm>
            <a:off x="3194462" y="3401516"/>
            <a:ext cx="5064825" cy="461665"/>
          </a:xfrm>
          <a:prstGeom prst="rect">
            <a:avLst/>
          </a:prstGeom>
          <a:noFill/>
        </p:spPr>
        <p:txBody>
          <a:bodyPr wrap="square" rtlCol="0">
            <a:spAutoFit/>
          </a:bodyPr>
          <a:lstStyle/>
          <a:p>
            <a:r>
              <a:rPr kumimoji="1" lang="en-US" altLang="zh-TW" sz="2400" dirty="0">
                <a:solidFill>
                  <a:schemeClr val="accent1"/>
                </a:solidFill>
              </a:rPr>
              <a:t>Which one is central data structure?</a:t>
            </a:r>
            <a:endParaRPr kumimoji="1" lang="zh-TW" altLang="en-US" sz="2400" dirty="0">
              <a:solidFill>
                <a:schemeClr val="accent1"/>
              </a:solidFill>
            </a:endParaRPr>
          </a:p>
        </p:txBody>
      </p:sp>
      <p:sp>
        <p:nvSpPr>
          <p:cNvPr id="5" name="TextBox 5">
            <a:extLst>
              <a:ext uri="{FF2B5EF4-FFF2-40B4-BE49-F238E27FC236}">
                <a16:creationId xmlns:a16="http://schemas.microsoft.com/office/drawing/2014/main" id="{0EBD9776-1292-924C-83C0-9FCA1DCFA9FB}"/>
              </a:ext>
            </a:extLst>
          </p:cNvPr>
          <p:cNvSpPr txBox="1"/>
          <p:nvPr/>
        </p:nvSpPr>
        <p:spPr>
          <a:xfrm>
            <a:off x="877807" y="6560830"/>
            <a:ext cx="8266193"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altLang="zh-TW" sz="1200" i="1" dirty="0">
                <a:solidFill>
                  <a:schemeClr val="bg1"/>
                </a:solidFill>
                <a:ea typeface="+mn-lt"/>
                <a:cs typeface="+mn-lt"/>
              </a:rPr>
              <a:t>Practical Data Science with R by</a:t>
            </a:r>
            <a:r>
              <a:rPr lang="en-US" altLang="zh-TW" sz="1200" dirty="0">
                <a:solidFill>
                  <a:schemeClr val="bg1"/>
                </a:solidFill>
                <a:ea typeface="+mn-lt"/>
                <a:cs typeface="+mn-lt"/>
              </a:rPr>
              <a:t> Nina </a:t>
            </a:r>
            <a:r>
              <a:rPr lang="en-US" altLang="zh-TW" sz="1200" dirty="0" err="1">
                <a:solidFill>
                  <a:schemeClr val="bg1"/>
                </a:solidFill>
                <a:ea typeface="+mn-lt"/>
                <a:cs typeface="+mn-lt"/>
              </a:rPr>
              <a:t>Zumel</a:t>
            </a:r>
            <a:r>
              <a:rPr lang="en-US" altLang="zh-TW" sz="1200" dirty="0">
                <a:solidFill>
                  <a:schemeClr val="bg1"/>
                </a:solidFill>
                <a:ea typeface="+mn-lt"/>
                <a:cs typeface="+mn-lt"/>
              </a:rPr>
              <a:t>, John Mount</a:t>
            </a:r>
            <a:endParaRPr lang="zh-TW" sz="1200" dirty="0">
              <a:solidFill>
                <a:schemeClr val="bg1"/>
              </a:solidFill>
              <a:ea typeface="新細明體"/>
              <a:cs typeface="Calibri"/>
            </a:endParaRPr>
          </a:p>
        </p:txBody>
      </p:sp>
    </p:spTree>
    <p:extLst>
      <p:ext uri="{BB962C8B-B14F-4D97-AF65-F5344CB8AC3E}">
        <p14:creationId xmlns:p14="http://schemas.microsoft.com/office/powerpoint/2010/main" val="1128851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dirty="0"/>
              <a:t>Numbers</a:t>
            </a:r>
            <a:endParaRPr kumimoji="1" lang="zh-TW" altLang="en-US" dirty="0"/>
          </a:p>
        </p:txBody>
      </p:sp>
      <p:sp>
        <p:nvSpPr>
          <p:cNvPr id="3" name="內容版面配置區 2"/>
          <p:cNvSpPr>
            <a:spLocks noGrp="1"/>
          </p:cNvSpPr>
          <p:nvPr>
            <p:ph idx="1"/>
          </p:nvPr>
        </p:nvSpPr>
        <p:spPr/>
        <p:txBody>
          <a:bodyPr vert="horz" lIns="91440" tIns="45720" rIns="91440" bIns="45720" rtlCol="0" anchor="t">
            <a:normAutofit/>
          </a:bodyPr>
          <a:lstStyle/>
          <a:p>
            <a:pPr>
              <a:lnSpc>
                <a:spcPct val="100000"/>
              </a:lnSpc>
            </a:pPr>
            <a:r>
              <a:rPr lang="en-US" altLang="zh-TW" dirty="0">
                <a:latin typeface="+mn-lt"/>
              </a:rPr>
              <a:t>Numbers in R are primarily represented in double-precision floating-point.</a:t>
            </a:r>
          </a:p>
          <a:p>
            <a:r>
              <a:rPr lang="en-US" altLang="zh-TW" dirty="0" err="1">
                <a:solidFill>
                  <a:schemeClr val="accent1"/>
                </a:solidFill>
              </a:rPr>
              <a:t>floatingpoint.R</a:t>
            </a:r>
            <a:endParaRPr lang="en-US" altLang="zh-TW" dirty="0">
              <a:solidFill>
                <a:schemeClr val="accent1"/>
              </a:solidFill>
            </a:endParaRPr>
          </a:p>
          <a:p>
            <a:pPr marL="457200" lvl="1" indent="0">
              <a:buNone/>
            </a:pPr>
            <a:r>
              <a:rPr kumimoji="1" lang="pt-BR" altLang="zh-TW" dirty="0">
                <a:solidFill>
                  <a:srgbClr val="000000"/>
                </a:solidFill>
                <a:latin typeface="Courier"/>
                <a:ea typeface="+mn-lt"/>
                <a:cs typeface="+mn-lt"/>
              </a:rPr>
              <a:t>1/5</a:t>
            </a:r>
            <a:endParaRPr kumimoji="1" lang="en-US" dirty="0"/>
          </a:p>
          <a:p>
            <a:pPr marL="457200" lvl="1" indent="0">
              <a:buNone/>
            </a:pPr>
            <a:r>
              <a:rPr kumimoji="1" lang="pt-BR" altLang="zh-TW" dirty="0">
                <a:solidFill>
                  <a:srgbClr val="000000"/>
                </a:solidFill>
                <a:latin typeface="Courier"/>
                <a:ea typeface="+mn-lt"/>
                <a:cs typeface="+mn-lt"/>
              </a:rPr>
              <a:t>3/5-2/5</a:t>
            </a:r>
            <a:endParaRPr kumimoji="1" lang="en-US" dirty="0"/>
          </a:p>
          <a:p>
            <a:pPr marL="457200" lvl="1" indent="0">
              <a:buNone/>
            </a:pPr>
            <a:r>
              <a:rPr kumimoji="1" lang="en-US" altLang="zh-TW" dirty="0">
                <a:latin typeface="Courier"/>
                <a:ea typeface="Courier" charset="0"/>
                <a:cs typeface="Courier" charset="0"/>
              </a:rPr>
              <a:t>1/5==3/5-2/5</a:t>
            </a:r>
            <a:endParaRPr lang="en-US" dirty="0"/>
          </a:p>
        </p:txBody>
      </p:sp>
      <p:sp>
        <p:nvSpPr>
          <p:cNvPr id="5" name="TextBox 4">
            <a:extLst>
              <a:ext uri="{FF2B5EF4-FFF2-40B4-BE49-F238E27FC236}">
                <a16:creationId xmlns:a16="http://schemas.microsoft.com/office/drawing/2014/main" id="{5D2F6019-8F1B-471F-8E21-FF765A9B98E8}"/>
              </a:ext>
            </a:extLst>
          </p:cNvPr>
          <p:cNvSpPr txBox="1"/>
          <p:nvPr/>
        </p:nvSpPr>
        <p:spPr>
          <a:xfrm>
            <a:off x="626166" y="6520069"/>
            <a:ext cx="8279294"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zh-TW" sz="1200" dirty="0">
              <a:cs typeface="Calibri"/>
            </a:endParaRPr>
          </a:p>
        </p:txBody>
      </p:sp>
      <p:sp>
        <p:nvSpPr>
          <p:cNvPr id="4" name="TextBox 3">
            <a:extLst>
              <a:ext uri="{FF2B5EF4-FFF2-40B4-BE49-F238E27FC236}">
                <a16:creationId xmlns:a16="http://schemas.microsoft.com/office/drawing/2014/main" id="{1A6CCAA7-1C8F-487C-834F-3086A45D19F4}"/>
              </a:ext>
            </a:extLst>
          </p:cNvPr>
          <p:cNvSpPr txBox="1"/>
          <p:nvPr/>
        </p:nvSpPr>
        <p:spPr>
          <a:xfrm>
            <a:off x="5405146" y="6583276"/>
            <a:ext cx="3829387"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TW" sz="1200" i="1" dirty="0">
                <a:solidFill>
                  <a:schemeClr val="bg1"/>
                </a:solidFill>
                <a:ea typeface="+mn-lt"/>
                <a:cs typeface="+mn-lt"/>
              </a:rPr>
              <a:t>P</a:t>
            </a:r>
            <a:r>
              <a:rPr lang="zh-TW" sz="1200" i="1">
                <a:solidFill>
                  <a:schemeClr val="bg1"/>
                </a:solidFill>
                <a:ea typeface="+mn-lt"/>
                <a:cs typeface="+mn-lt"/>
              </a:rPr>
              <a:t>r</a:t>
            </a:r>
            <a:r>
              <a:rPr lang="en-US" altLang="zh-TW" sz="1200" i="1" dirty="0">
                <a:solidFill>
                  <a:schemeClr val="bg1"/>
                </a:solidFill>
                <a:ea typeface="+mn-lt"/>
                <a:cs typeface="+mn-lt"/>
              </a:rPr>
              <a:t>a</a:t>
            </a:r>
            <a:r>
              <a:rPr lang="zh-TW" sz="1200" i="1">
                <a:solidFill>
                  <a:schemeClr val="bg1"/>
                </a:solidFill>
                <a:ea typeface="+mn-lt"/>
                <a:cs typeface="+mn-lt"/>
              </a:rPr>
              <a:t>ctical </a:t>
            </a:r>
            <a:r>
              <a:rPr lang="en-US" altLang="zh-TW" sz="1200" i="1" dirty="0">
                <a:solidFill>
                  <a:schemeClr val="bg1"/>
                </a:solidFill>
                <a:ea typeface="+mn-lt"/>
                <a:cs typeface="+mn-lt"/>
              </a:rPr>
              <a:t>Dat</a:t>
            </a:r>
            <a:r>
              <a:rPr lang="zh-TW" sz="1200" i="1">
                <a:solidFill>
                  <a:schemeClr val="bg1"/>
                </a:solidFill>
                <a:ea typeface="+mn-lt"/>
                <a:cs typeface="+mn-lt"/>
              </a:rPr>
              <a:t>a</a:t>
            </a:r>
            <a:r>
              <a:rPr lang="zh-TW" altLang="en-US" sz="1200" i="1">
                <a:solidFill>
                  <a:schemeClr val="bg1"/>
                </a:solidFill>
                <a:ea typeface="+mn-lt"/>
                <a:cs typeface="+mn-lt"/>
              </a:rPr>
              <a:t> </a:t>
            </a:r>
            <a:r>
              <a:rPr lang="en-US" altLang="zh-TW" sz="1200" i="1" dirty="0">
                <a:solidFill>
                  <a:schemeClr val="bg1"/>
                </a:solidFill>
                <a:ea typeface="+mn-lt"/>
                <a:cs typeface="+mn-lt"/>
              </a:rPr>
              <a:t>Sc</a:t>
            </a:r>
            <a:r>
              <a:rPr lang="zh-TW" sz="1200" i="1">
                <a:solidFill>
                  <a:schemeClr val="bg1"/>
                </a:solidFill>
                <a:ea typeface="+mn-lt"/>
                <a:cs typeface="+mn-lt"/>
              </a:rPr>
              <a:t>i</a:t>
            </a:r>
            <a:r>
              <a:rPr lang="en-US" altLang="zh-TW" sz="1200" i="1" dirty="0">
                <a:solidFill>
                  <a:schemeClr val="bg1"/>
                </a:solidFill>
                <a:ea typeface="+mn-lt"/>
                <a:cs typeface="+mn-lt"/>
              </a:rPr>
              <a:t>e</a:t>
            </a:r>
            <a:r>
              <a:rPr lang="zh-TW" sz="1200" i="1">
                <a:solidFill>
                  <a:schemeClr val="bg1"/>
                </a:solidFill>
                <a:ea typeface="+mn-lt"/>
                <a:cs typeface="+mn-lt"/>
              </a:rPr>
              <a:t>n</a:t>
            </a:r>
            <a:r>
              <a:rPr lang="en-US" altLang="zh-TW" sz="1200" i="1" dirty="0" err="1">
                <a:solidFill>
                  <a:schemeClr val="bg1"/>
                </a:solidFill>
                <a:ea typeface="+mn-lt"/>
                <a:cs typeface="+mn-lt"/>
              </a:rPr>
              <a:t>ce</a:t>
            </a:r>
            <a:r>
              <a:rPr lang="zh-TW" altLang="en-US" sz="1200" i="1">
                <a:solidFill>
                  <a:schemeClr val="bg1"/>
                </a:solidFill>
                <a:ea typeface="+mn-lt"/>
                <a:cs typeface="+mn-lt"/>
              </a:rPr>
              <a:t> </a:t>
            </a:r>
            <a:r>
              <a:rPr lang="zh-TW" sz="1200" i="1">
                <a:solidFill>
                  <a:schemeClr val="bg1"/>
                </a:solidFill>
                <a:ea typeface="+mn-lt"/>
                <a:cs typeface="+mn-lt"/>
              </a:rPr>
              <a:t>with R </a:t>
            </a:r>
            <a:r>
              <a:rPr lang="zh-TW" sz="1200">
                <a:solidFill>
                  <a:schemeClr val="bg1"/>
                </a:solidFill>
                <a:ea typeface="+mn-lt"/>
                <a:cs typeface="+mn-lt"/>
              </a:rPr>
              <a:t>by </a:t>
            </a:r>
            <a:r>
              <a:rPr lang="en-US" altLang="zh-TW" sz="1200" dirty="0">
                <a:solidFill>
                  <a:schemeClr val="bg1"/>
                </a:solidFill>
                <a:ea typeface="+mn-lt"/>
                <a:cs typeface="+mn-lt"/>
              </a:rPr>
              <a:t>Nin</a:t>
            </a:r>
            <a:r>
              <a:rPr lang="zh-TW" sz="1200">
                <a:solidFill>
                  <a:schemeClr val="bg1"/>
                </a:solidFill>
                <a:ea typeface="+mn-lt"/>
                <a:cs typeface="+mn-lt"/>
              </a:rPr>
              <a:t>a</a:t>
            </a:r>
            <a:r>
              <a:rPr lang="zh-TW" altLang="en-US" sz="1200">
                <a:solidFill>
                  <a:schemeClr val="bg1"/>
                </a:solidFill>
                <a:ea typeface="+mn-lt"/>
                <a:cs typeface="+mn-lt"/>
              </a:rPr>
              <a:t> </a:t>
            </a:r>
            <a:r>
              <a:rPr lang="en-US" altLang="zh-TW" sz="1200" dirty="0">
                <a:solidFill>
                  <a:schemeClr val="bg1"/>
                </a:solidFill>
                <a:ea typeface="+mn-lt"/>
                <a:cs typeface="+mn-lt"/>
              </a:rPr>
              <a:t>Zu</a:t>
            </a:r>
            <a:r>
              <a:rPr lang="zh-TW" sz="1200">
                <a:solidFill>
                  <a:schemeClr val="bg1"/>
                </a:solidFill>
                <a:ea typeface="+mn-lt"/>
                <a:cs typeface="+mn-lt"/>
              </a:rPr>
              <a:t>mel</a:t>
            </a:r>
            <a:r>
              <a:rPr lang="en-US" altLang="zh-TW" sz="1200" dirty="0">
                <a:solidFill>
                  <a:schemeClr val="bg1"/>
                </a:solidFill>
                <a:ea typeface="+mn-lt"/>
                <a:cs typeface="+mn-lt"/>
              </a:rPr>
              <a:t>,</a:t>
            </a:r>
            <a:r>
              <a:rPr lang="zh-TW" altLang="en-US" sz="1200" dirty="0">
                <a:solidFill>
                  <a:schemeClr val="bg1"/>
                </a:solidFill>
                <a:ea typeface="+mn-lt"/>
                <a:cs typeface="+mn-lt"/>
              </a:rPr>
              <a:t> </a:t>
            </a:r>
            <a:r>
              <a:rPr lang="en-US" altLang="zh-TW" sz="1200" dirty="0">
                <a:solidFill>
                  <a:schemeClr val="bg1"/>
                </a:solidFill>
                <a:ea typeface="+mn-lt"/>
                <a:cs typeface="+mn-lt"/>
              </a:rPr>
              <a:t>J</a:t>
            </a:r>
            <a:r>
              <a:rPr lang="zh-TW" sz="1200">
                <a:solidFill>
                  <a:schemeClr val="bg1"/>
                </a:solidFill>
                <a:ea typeface="+mn-lt"/>
                <a:cs typeface="+mn-lt"/>
              </a:rPr>
              <a:t>ohn</a:t>
            </a:r>
            <a:r>
              <a:rPr lang="zh-TW" altLang="en-US" sz="1200">
                <a:solidFill>
                  <a:schemeClr val="bg1"/>
                </a:solidFill>
                <a:ea typeface="+mn-lt"/>
                <a:cs typeface="+mn-lt"/>
              </a:rPr>
              <a:t> </a:t>
            </a:r>
            <a:r>
              <a:rPr lang="en-US" altLang="zh-TW" sz="1200" dirty="0">
                <a:solidFill>
                  <a:schemeClr val="bg1"/>
                </a:solidFill>
                <a:ea typeface="+mn-lt"/>
                <a:cs typeface="+mn-lt"/>
              </a:rPr>
              <a:t>Mount</a:t>
            </a:r>
            <a:endParaRPr lang="zh-TW" dirty="0">
              <a:solidFill>
                <a:schemeClr val="bg1"/>
              </a:solidFill>
              <a:ea typeface="新細明體"/>
              <a:cs typeface="Calibri"/>
            </a:endParaRPr>
          </a:p>
        </p:txBody>
      </p:sp>
    </p:spTree>
    <p:extLst>
      <p:ext uri="{BB962C8B-B14F-4D97-AF65-F5344CB8AC3E}">
        <p14:creationId xmlns:p14="http://schemas.microsoft.com/office/powerpoint/2010/main" val="155051985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dirty="0"/>
              <a:t>Numbers</a:t>
            </a:r>
            <a:endParaRPr kumimoji="1" lang="zh-TW" altLang="en-US" dirty="0"/>
          </a:p>
        </p:txBody>
      </p:sp>
      <p:sp>
        <p:nvSpPr>
          <p:cNvPr id="3" name="內容版面配置區 2"/>
          <p:cNvSpPr>
            <a:spLocks noGrp="1"/>
          </p:cNvSpPr>
          <p:nvPr>
            <p:ph idx="1"/>
          </p:nvPr>
        </p:nvSpPr>
        <p:spPr/>
        <p:txBody>
          <a:bodyPr>
            <a:normAutofit/>
          </a:bodyPr>
          <a:lstStyle/>
          <a:p>
            <a:pPr>
              <a:lnSpc>
                <a:spcPct val="100000"/>
              </a:lnSpc>
            </a:pPr>
            <a:r>
              <a:rPr lang="en-US" altLang="zh-TW" dirty="0">
                <a:latin typeface="+mn-lt"/>
              </a:rPr>
              <a:t>Numbers in R are primarily represented in double-precision floating-point.</a:t>
            </a:r>
          </a:p>
          <a:p>
            <a:r>
              <a:rPr lang="en-US" altLang="zh-TW" dirty="0" err="1">
                <a:solidFill>
                  <a:schemeClr val="accent1"/>
                </a:solidFill>
              </a:rPr>
              <a:t>floatingpoint.R</a:t>
            </a:r>
            <a:endParaRPr lang="en-US" altLang="zh-TW" dirty="0">
              <a:solidFill>
                <a:schemeClr val="accent1"/>
              </a:solidFill>
            </a:endParaRPr>
          </a:p>
          <a:p>
            <a:pPr marL="457200" lvl="1" indent="0">
              <a:buNone/>
            </a:pPr>
            <a:r>
              <a:rPr lang="de-DE" altLang="zh-TW" dirty="0" err="1">
                <a:latin typeface="Courier" charset="0"/>
                <a:ea typeface="Courier" charset="0"/>
                <a:cs typeface="Courier" charset="0"/>
              </a:rPr>
              <a:t>sprintf</a:t>
            </a:r>
            <a:r>
              <a:rPr lang="de-DE" altLang="zh-TW" dirty="0">
                <a:latin typeface="Courier" charset="0"/>
                <a:ea typeface="Courier" charset="0"/>
                <a:cs typeface="Courier" charset="0"/>
              </a:rPr>
              <a:t>("%.20f",1/5)</a:t>
            </a:r>
            <a:endParaRPr kumimoji="1" lang="en-US" altLang="zh-TW" dirty="0">
              <a:latin typeface="Courier" charset="0"/>
              <a:ea typeface="Courier" charset="0"/>
              <a:cs typeface="Courier" charset="0"/>
            </a:endParaRPr>
          </a:p>
          <a:p>
            <a:pPr marL="457200" lvl="1" indent="0">
              <a:buNone/>
            </a:pPr>
            <a:r>
              <a:rPr kumimoji="1" lang="en-US" altLang="zh-TW" dirty="0" err="1">
                <a:latin typeface="Courier" charset="0"/>
                <a:ea typeface="Courier" charset="0"/>
                <a:cs typeface="Courier" charset="0"/>
              </a:rPr>
              <a:t>sprintf</a:t>
            </a:r>
            <a:r>
              <a:rPr kumimoji="1" lang="en-US" altLang="zh-TW" dirty="0">
                <a:latin typeface="Courier" charset="0"/>
                <a:ea typeface="Courier" charset="0"/>
                <a:cs typeface="Courier" charset="0"/>
              </a:rPr>
              <a:t>("%.20f",3/5-2/5)</a:t>
            </a:r>
          </a:p>
          <a:p>
            <a:pPr marL="457200" lvl="1" indent="0">
              <a:buNone/>
            </a:pPr>
            <a:r>
              <a:rPr kumimoji="1" lang="pt-BR" altLang="zh-TW" dirty="0" err="1">
                <a:latin typeface="Courier" charset="0"/>
                <a:ea typeface="Courier" charset="0"/>
                <a:cs typeface="Courier" charset="0"/>
              </a:rPr>
              <a:t>all.equal</a:t>
            </a:r>
            <a:r>
              <a:rPr kumimoji="1" lang="pt-BR" altLang="zh-TW" dirty="0">
                <a:latin typeface="Courier" charset="0"/>
                <a:ea typeface="Courier" charset="0"/>
                <a:cs typeface="Courier" charset="0"/>
              </a:rPr>
              <a:t>(1/5,3/5-2/5)</a:t>
            </a:r>
          </a:p>
        </p:txBody>
      </p:sp>
      <p:sp>
        <p:nvSpPr>
          <p:cNvPr id="5" name="TextBox 4">
            <a:extLst>
              <a:ext uri="{FF2B5EF4-FFF2-40B4-BE49-F238E27FC236}">
                <a16:creationId xmlns:a16="http://schemas.microsoft.com/office/drawing/2014/main" id="{EAACD907-C26D-425A-872C-BEB94933FE08}"/>
              </a:ext>
            </a:extLst>
          </p:cNvPr>
          <p:cNvSpPr txBox="1"/>
          <p:nvPr/>
        </p:nvSpPr>
        <p:spPr>
          <a:xfrm>
            <a:off x="626166" y="6520068"/>
            <a:ext cx="8279294"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zh-TW" sz="1200" dirty="0">
              <a:cs typeface="Calibri"/>
            </a:endParaRPr>
          </a:p>
        </p:txBody>
      </p:sp>
      <p:sp>
        <p:nvSpPr>
          <p:cNvPr id="7" name="TextBox 6">
            <a:extLst>
              <a:ext uri="{FF2B5EF4-FFF2-40B4-BE49-F238E27FC236}">
                <a16:creationId xmlns:a16="http://schemas.microsoft.com/office/drawing/2014/main" id="{29D327E7-BB3B-4CC1-8457-06CFC48B9C06}"/>
              </a:ext>
            </a:extLst>
          </p:cNvPr>
          <p:cNvSpPr txBox="1"/>
          <p:nvPr/>
        </p:nvSpPr>
        <p:spPr>
          <a:xfrm>
            <a:off x="5405145" y="6583275"/>
            <a:ext cx="3829387"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TW" sz="1200" i="1" dirty="0">
                <a:solidFill>
                  <a:schemeClr val="bg1"/>
                </a:solidFill>
                <a:ea typeface="+mn-lt"/>
                <a:cs typeface="+mn-lt"/>
              </a:rPr>
              <a:t>P</a:t>
            </a:r>
            <a:r>
              <a:rPr lang="zh-TW" sz="1200" i="1">
                <a:solidFill>
                  <a:schemeClr val="bg1"/>
                </a:solidFill>
                <a:ea typeface="+mn-lt"/>
                <a:cs typeface="+mn-lt"/>
              </a:rPr>
              <a:t>r</a:t>
            </a:r>
            <a:r>
              <a:rPr lang="en-US" altLang="zh-TW" sz="1200" i="1" dirty="0">
                <a:solidFill>
                  <a:schemeClr val="bg1"/>
                </a:solidFill>
                <a:ea typeface="+mn-lt"/>
                <a:cs typeface="+mn-lt"/>
              </a:rPr>
              <a:t>a</a:t>
            </a:r>
            <a:r>
              <a:rPr lang="zh-TW" sz="1200" i="1">
                <a:solidFill>
                  <a:schemeClr val="bg1"/>
                </a:solidFill>
                <a:ea typeface="+mn-lt"/>
                <a:cs typeface="+mn-lt"/>
              </a:rPr>
              <a:t>ctical </a:t>
            </a:r>
            <a:r>
              <a:rPr lang="en-US" altLang="zh-TW" sz="1200" i="1" dirty="0">
                <a:solidFill>
                  <a:schemeClr val="bg1"/>
                </a:solidFill>
                <a:ea typeface="+mn-lt"/>
                <a:cs typeface="+mn-lt"/>
              </a:rPr>
              <a:t>Dat</a:t>
            </a:r>
            <a:r>
              <a:rPr lang="zh-TW" sz="1200" i="1">
                <a:solidFill>
                  <a:schemeClr val="bg1"/>
                </a:solidFill>
                <a:ea typeface="+mn-lt"/>
                <a:cs typeface="+mn-lt"/>
              </a:rPr>
              <a:t>a</a:t>
            </a:r>
            <a:r>
              <a:rPr lang="zh-TW" altLang="en-US" sz="1200" i="1">
                <a:solidFill>
                  <a:schemeClr val="bg1"/>
                </a:solidFill>
                <a:ea typeface="+mn-lt"/>
                <a:cs typeface="+mn-lt"/>
              </a:rPr>
              <a:t> </a:t>
            </a:r>
            <a:r>
              <a:rPr lang="en-US" altLang="zh-TW" sz="1200" i="1" dirty="0">
                <a:solidFill>
                  <a:schemeClr val="bg1"/>
                </a:solidFill>
                <a:ea typeface="+mn-lt"/>
                <a:cs typeface="+mn-lt"/>
              </a:rPr>
              <a:t>Sc</a:t>
            </a:r>
            <a:r>
              <a:rPr lang="zh-TW" sz="1200" i="1">
                <a:solidFill>
                  <a:schemeClr val="bg1"/>
                </a:solidFill>
                <a:ea typeface="+mn-lt"/>
                <a:cs typeface="+mn-lt"/>
              </a:rPr>
              <a:t>i</a:t>
            </a:r>
            <a:r>
              <a:rPr lang="en-US" altLang="zh-TW" sz="1200" i="1" dirty="0">
                <a:solidFill>
                  <a:schemeClr val="bg1"/>
                </a:solidFill>
                <a:ea typeface="+mn-lt"/>
                <a:cs typeface="+mn-lt"/>
              </a:rPr>
              <a:t>e</a:t>
            </a:r>
            <a:r>
              <a:rPr lang="zh-TW" sz="1200" i="1">
                <a:solidFill>
                  <a:schemeClr val="bg1"/>
                </a:solidFill>
                <a:ea typeface="+mn-lt"/>
                <a:cs typeface="+mn-lt"/>
              </a:rPr>
              <a:t>n</a:t>
            </a:r>
            <a:r>
              <a:rPr lang="en-US" altLang="zh-TW" sz="1200" i="1" dirty="0" err="1">
                <a:solidFill>
                  <a:schemeClr val="bg1"/>
                </a:solidFill>
                <a:ea typeface="+mn-lt"/>
                <a:cs typeface="+mn-lt"/>
              </a:rPr>
              <a:t>ce</a:t>
            </a:r>
            <a:r>
              <a:rPr lang="zh-TW" altLang="en-US" sz="1200" i="1">
                <a:solidFill>
                  <a:schemeClr val="bg1"/>
                </a:solidFill>
                <a:ea typeface="+mn-lt"/>
                <a:cs typeface="+mn-lt"/>
              </a:rPr>
              <a:t> </a:t>
            </a:r>
            <a:r>
              <a:rPr lang="zh-TW" sz="1200" i="1">
                <a:solidFill>
                  <a:schemeClr val="bg1"/>
                </a:solidFill>
                <a:ea typeface="+mn-lt"/>
                <a:cs typeface="+mn-lt"/>
              </a:rPr>
              <a:t>with R </a:t>
            </a:r>
            <a:r>
              <a:rPr lang="zh-TW" sz="1200">
                <a:solidFill>
                  <a:schemeClr val="bg1"/>
                </a:solidFill>
                <a:ea typeface="+mn-lt"/>
                <a:cs typeface="+mn-lt"/>
              </a:rPr>
              <a:t>by </a:t>
            </a:r>
            <a:r>
              <a:rPr lang="en-US" altLang="zh-TW" sz="1200" dirty="0">
                <a:solidFill>
                  <a:schemeClr val="bg1"/>
                </a:solidFill>
                <a:ea typeface="+mn-lt"/>
                <a:cs typeface="+mn-lt"/>
              </a:rPr>
              <a:t>Nin</a:t>
            </a:r>
            <a:r>
              <a:rPr lang="zh-TW" sz="1200">
                <a:solidFill>
                  <a:schemeClr val="bg1"/>
                </a:solidFill>
                <a:ea typeface="+mn-lt"/>
                <a:cs typeface="+mn-lt"/>
              </a:rPr>
              <a:t>a</a:t>
            </a:r>
            <a:r>
              <a:rPr lang="zh-TW" altLang="en-US" sz="1200">
                <a:solidFill>
                  <a:schemeClr val="bg1"/>
                </a:solidFill>
                <a:ea typeface="+mn-lt"/>
                <a:cs typeface="+mn-lt"/>
              </a:rPr>
              <a:t> </a:t>
            </a:r>
            <a:r>
              <a:rPr lang="en-US" altLang="zh-TW" sz="1200" dirty="0">
                <a:solidFill>
                  <a:schemeClr val="bg1"/>
                </a:solidFill>
                <a:ea typeface="+mn-lt"/>
                <a:cs typeface="+mn-lt"/>
              </a:rPr>
              <a:t>Zu</a:t>
            </a:r>
            <a:r>
              <a:rPr lang="zh-TW" sz="1200">
                <a:solidFill>
                  <a:schemeClr val="bg1"/>
                </a:solidFill>
                <a:ea typeface="+mn-lt"/>
                <a:cs typeface="+mn-lt"/>
              </a:rPr>
              <a:t>mel</a:t>
            </a:r>
            <a:r>
              <a:rPr lang="en-US" altLang="zh-TW" sz="1200" dirty="0">
                <a:solidFill>
                  <a:schemeClr val="bg1"/>
                </a:solidFill>
                <a:ea typeface="+mn-lt"/>
                <a:cs typeface="+mn-lt"/>
              </a:rPr>
              <a:t>,</a:t>
            </a:r>
            <a:r>
              <a:rPr lang="zh-TW" altLang="en-US" sz="1200" dirty="0">
                <a:solidFill>
                  <a:schemeClr val="bg1"/>
                </a:solidFill>
                <a:ea typeface="+mn-lt"/>
                <a:cs typeface="+mn-lt"/>
              </a:rPr>
              <a:t> </a:t>
            </a:r>
            <a:r>
              <a:rPr lang="en-US" altLang="zh-TW" sz="1200" dirty="0">
                <a:solidFill>
                  <a:schemeClr val="bg1"/>
                </a:solidFill>
                <a:ea typeface="+mn-lt"/>
                <a:cs typeface="+mn-lt"/>
              </a:rPr>
              <a:t>J</a:t>
            </a:r>
            <a:r>
              <a:rPr lang="zh-TW" sz="1200">
                <a:solidFill>
                  <a:schemeClr val="bg1"/>
                </a:solidFill>
                <a:ea typeface="+mn-lt"/>
                <a:cs typeface="+mn-lt"/>
              </a:rPr>
              <a:t>ohn</a:t>
            </a:r>
            <a:r>
              <a:rPr lang="zh-TW" altLang="en-US" sz="1200">
                <a:solidFill>
                  <a:schemeClr val="bg1"/>
                </a:solidFill>
                <a:ea typeface="+mn-lt"/>
                <a:cs typeface="+mn-lt"/>
              </a:rPr>
              <a:t> </a:t>
            </a:r>
            <a:r>
              <a:rPr lang="en-US" altLang="zh-TW" sz="1200" dirty="0">
                <a:solidFill>
                  <a:schemeClr val="bg1"/>
                </a:solidFill>
                <a:ea typeface="+mn-lt"/>
                <a:cs typeface="+mn-lt"/>
              </a:rPr>
              <a:t>Mount</a:t>
            </a:r>
            <a:endParaRPr lang="zh-TW" dirty="0">
              <a:solidFill>
                <a:schemeClr val="bg1"/>
              </a:solidFill>
              <a:ea typeface="新細明體"/>
              <a:cs typeface="Calibri"/>
            </a:endParaRPr>
          </a:p>
        </p:txBody>
      </p:sp>
    </p:spTree>
    <p:extLst>
      <p:ext uri="{BB962C8B-B14F-4D97-AF65-F5344CB8AC3E}">
        <p14:creationId xmlns:p14="http://schemas.microsoft.com/office/powerpoint/2010/main" val="230048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Autofit/>
          </a:bodyPr>
          <a:lstStyle/>
          <a:p>
            <a:r>
              <a:rPr lang="en-US" altLang="zh-TW" sz="3600" dirty="0"/>
              <a:t>Number Sequences</a:t>
            </a:r>
          </a:p>
        </p:txBody>
      </p:sp>
      <p:sp>
        <p:nvSpPr>
          <p:cNvPr id="3" name="內容版面配置區 2"/>
          <p:cNvSpPr>
            <a:spLocks noGrp="1"/>
          </p:cNvSpPr>
          <p:nvPr>
            <p:ph idx="1"/>
          </p:nvPr>
        </p:nvSpPr>
        <p:spPr/>
        <p:txBody>
          <a:bodyPr>
            <a:normAutofit/>
          </a:bodyPr>
          <a:lstStyle/>
          <a:p>
            <a:pPr>
              <a:lnSpc>
                <a:spcPct val="100000"/>
              </a:lnSpc>
            </a:pPr>
            <a:r>
              <a:rPr lang="de-DE" altLang="zh-TW" dirty="0" err="1">
                <a:solidFill>
                  <a:schemeClr val="accent1"/>
                </a:solidFill>
              </a:rPr>
              <a:t>numseq.R</a:t>
            </a:r>
            <a:endParaRPr lang="de-DE" altLang="zh-TW" dirty="0">
              <a:solidFill>
                <a:schemeClr val="accent1"/>
              </a:solidFill>
            </a:endParaRPr>
          </a:p>
          <a:p>
            <a:pPr marL="400050" lvl="1" indent="0">
              <a:lnSpc>
                <a:spcPct val="100000"/>
              </a:lnSpc>
              <a:buNone/>
            </a:pPr>
            <a:r>
              <a:rPr lang="de-DE" altLang="zh-TW" dirty="0">
                <a:latin typeface="Courier" charset="0"/>
                <a:ea typeface="Courier" charset="0"/>
                <a:cs typeface="Courier" charset="0"/>
              </a:rPr>
              <a:t>1:10 </a:t>
            </a:r>
          </a:p>
          <a:p>
            <a:pPr marL="400050" lvl="1" indent="0">
              <a:lnSpc>
                <a:spcPct val="100000"/>
              </a:lnSpc>
              <a:buNone/>
            </a:pPr>
            <a:r>
              <a:rPr lang="de-DE" altLang="zh-TW" dirty="0">
                <a:latin typeface="Courier" charset="0"/>
                <a:ea typeface="Courier" charset="0"/>
                <a:cs typeface="Courier" charset="0"/>
              </a:rPr>
              <a:t>1:2*5</a:t>
            </a:r>
          </a:p>
          <a:p>
            <a:pPr marL="400050" lvl="1" indent="0">
              <a:lnSpc>
                <a:spcPct val="100000"/>
              </a:lnSpc>
              <a:buNone/>
            </a:pPr>
            <a:r>
              <a:rPr lang="de-DE" altLang="zh-TW" dirty="0">
                <a:latin typeface="Courier" charset="0"/>
                <a:ea typeface="Courier" charset="0"/>
                <a:cs typeface="Courier" charset="0"/>
              </a:rPr>
              <a:t>1:(2*5) </a:t>
            </a:r>
          </a:p>
          <a:p>
            <a:pPr marL="400050" lvl="1" indent="0">
              <a:lnSpc>
                <a:spcPct val="100000"/>
              </a:lnSpc>
              <a:buNone/>
            </a:pPr>
            <a:r>
              <a:rPr kumimoji="1" lang="is-IS" altLang="zh-TW" dirty="0">
                <a:latin typeface="Courier" charset="0"/>
                <a:ea typeface="Courier" charset="0"/>
                <a:cs typeface="Courier" charset="0"/>
              </a:rPr>
              <a:t>rep(1,10)</a:t>
            </a:r>
          </a:p>
          <a:p>
            <a:pPr marL="400050" lvl="1" indent="0">
              <a:lnSpc>
                <a:spcPct val="100000"/>
              </a:lnSpc>
              <a:buNone/>
            </a:pPr>
            <a:r>
              <a:rPr kumimoji="1" lang="is-IS" altLang="zh-TW" dirty="0">
                <a:latin typeface="Courier" charset="0"/>
                <a:ea typeface="Courier" charset="0"/>
                <a:cs typeface="Courier" charset="0"/>
              </a:rPr>
              <a:t>rep(10,1)</a:t>
            </a:r>
          </a:p>
        </p:txBody>
      </p:sp>
      <p:sp>
        <p:nvSpPr>
          <p:cNvPr id="6" name="TextBox 5">
            <a:extLst>
              <a:ext uri="{FF2B5EF4-FFF2-40B4-BE49-F238E27FC236}">
                <a16:creationId xmlns:a16="http://schemas.microsoft.com/office/drawing/2014/main" id="{32CF5F7F-AE00-44A2-BC94-A76BEC9BFBFB}"/>
              </a:ext>
            </a:extLst>
          </p:cNvPr>
          <p:cNvSpPr txBox="1"/>
          <p:nvPr/>
        </p:nvSpPr>
        <p:spPr>
          <a:xfrm>
            <a:off x="626166" y="6520067"/>
            <a:ext cx="8279294"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zh-TW" sz="1200" dirty="0">
              <a:cs typeface="Calibri"/>
            </a:endParaRPr>
          </a:p>
        </p:txBody>
      </p:sp>
      <p:sp>
        <p:nvSpPr>
          <p:cNvPr id="5" name="TextBox 4">
            <a:extLst>
              <a:ext uri="{FF2B5EF4-FFF2-40B4-BE49-F238E27FC236}">
                <a16:creationId xmlns:a16="http://schemas.microsoft.com/office/drawing/2014/main" id="{580625C9-3D4B-49AB-AA6A-AFC0D35AC14D}"/>
              </a:ext>
            </a:extLst>
          </p:cNvPr>
          <p:cNvSpPr txBox="1"/>
          <p:nvPr/>
        </p:nvSpPr>
        <p:spPr>
          <a:xfrm>
            <a:off x="5405145" y="6583275"/>
            <a:ext cx="3829387"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TW" sz="1200" i="1" dirty="0">
                <a:solidFill>
                  <a:schemeClr val="bg1"/>
                </a:solidFill>
                <a:ea typeface="+mn-lt"/>
                <a:cs typeface="+mn-lt"/>
              </a:rPr>
              <a:t>P</a:t>
            </a:r>
            <a:r>
              <a:rPr lang="zh-TW" sz="1200" i="1">
                <a:solidFill>
                  <a:schemeClr val="bg1"/>
                </a:solidFill>
                <a:ea typeface="+mn-lt"/>
                <a:cs typeface="+mn-lt"/>
              </a:rPr>
              <a:t>r</a:t>
            </a:r>
            <a:r>
              <a:rPr lang="en-US" altLang="zh-TW" sz="1200" i="1" dirty="0">
                <a:solidFill>
                  <a:schemeClr val="bg1"/>
                </a:solidFill>
                <a:ea typeface="+mn-lt"/>
                <a:cs typeface="+mn-lt"/>
              </a:rPr>
              <a:t>a</a:t>
            </a:r>
            <a:r>
              <a:rPr lang="zh-TW" sz="1200" i="1">
                <a:solidFill>
                  <a:schemeClr val="bg1"/>
                </a:solidFill>
                <a:ea typeface="+mn-lt"/>
                <a:cs typeface="+mn-lt"/>
              </a:rPr>
              <a:t>ctical </a:t>
            </a:r>
            <a:r>
              <a:rPr lang="en-US" altLang="zh-TW" sz="1200" i="1" dirty="0">
                <a:solidFill>
                  <a:schemeClr val="bg1"/>
                </a:solidFill>
                <a:ea typeface="+mn-lt"/>
                <a:cs typeface="+mn-lt"/>
              </a:rPr>
              <a:t>Dat</a:t>
            </a:r>
            <a:r>
              <a:rPr lang="zh-TW" sz="1200" i="1">
                <a:solidFill>
                  <a:schemeClr val="bg1"/>
                </a:solidFill>
                <a:ea typeface="+mn-lt"/>
                <a:cs typeface="+mn-lt"/>
              </a:rPr>
              <a:t>a</a:t>
            </a:r>
            <a:r>
              <a:rPr lang="zh-TW" altLang="en-US" sz="1200" i="1">
                <a:solidFill>
                  <a:schemeClr val="bg1"/>
                </a:solidFill>
                <a:ea typeface="+mn-lt"/>
                <a:cs typeface="+mn-lt"/>
              </a:rPr>
              <a:t> </a:t>
            </a:r>
            <a:r>
              <a:rPr lang="en-US" altLang="zh-TW" sz="1200" i="1" dirty="0">
                <a:solidFill>
                  <a:schemeClr val="bg1"/>
                </a:solidFill>
                <a:ea typeface="+mn-lt"/>
                <a:cs typeface="+mn-lt"/>
              </a:rPr>
              <a:t>Sc</a:t>
            </a:r>
            <a:r>
              <a:rPr lang="zh-TW" sz="1200" i="1">
                <a:solidFill>
                  <a:schemeClr val="bg1"/>
                </a:solidFill>
                <a:ea typeface="+mn-lt"/>
                <a:cs typeface="+mn-lt"/>
              </a:rPr>
              <a:t>i</a:t>
            </a:r>
            <a:r>
              <a:rPr lang="en-US" altLang="zh-TW" sz="1200" i="1" dirty="0">
                <a:solidFill>
                  <a:schemeClr val="bg1"/>
                </a:solidFill>
                <a:ea typeface="+mn-lt"/>
                <a:cs typeface="+mn-lt"/>
              </a:rPr>
              <a:t>e</a:t>
            </a:r>
            <a:r>
              <a:rPr lang="zh-TW" sz="1200" i="1">
                <a:solidFill>
                  <a:schemeClr val="bg1"/>
                </a:solidFill>
                <a:ea typeface="+mn-lt"/>
                <a:cs typeface="+mn-lt"/>
              </a:rPr>
              <a:t>n</a:t>
            </a:r>
            <a:r>
              <a:rPr lang="en-US" altLang="zh-TW" sz="1200" i="1" dirty="0" err="1">
                <a:solidFill>
                  <a:schemeClr val="bg1"/>
                </a:solidFill>
                <a:ea typeface="+mn-lt"/>
                <a:cs typeface="+mn-lt"/>
              </a:rPr>
              <a:t>ce</a:t>
            </a:r>
            <a:r>
              <a:rPr lang="zh-TW" altLang="en-US" sz="1200" i="1">
                <a:solidFill>
                  <a:schemeClr val="bg1"/>
                </a:solidFill>
                <a:ea typeface="+mn-lt"/>
                <a:cs typeface="+mn-lt"/>
              </a:rPr>
              <a:t> </a:t>
            </a:r>
            <a:r>
              <a:rPr lang="zh-TW" sz="1200" i="1">
                <a:solidFill>
                  <a:schemeClr val="bg1"/>
                </a:solidFill>
                <a:ea typeface="+mn-lt"/>
                <a:cs typeface="+mn-lt"/>
              </a:rPr>
              <a:t>with R </a:t>
            </a:r>
            <a:r>
              <a:rPr lang="zh-TW" sz="1200">
                <a:solidFill>
                  <a:schemeClr val="bg1"/>
                </a:solidFill>
                <a:ea typeface="+mn-lt"/>
                <a:cs typeface="+mn-lt"/>
              </a:rPr>
              <a:t>by </a:t>
            </a:r>
            <a:r>
              <a:rPr lang="en-US" altLang="zh-TW" sz="1200" dirty="0">
                <a:solidFill>
                  <a:schemeClr val="bg1"/>
                </a:solidFill>
                <a:ea typeface="+mn-lt"/>
                <a:cs typeface="+mn-lt"/>
              </a:rPr>
              <a:t>Nin</a:t>
            </a:r>
            <a:r>
              <a:rPr lang="zh-TW" sz="1200">
                <a:solidFill>
                  <a:schemeClr val="bg1"/>
                </a:solidFill>
                <a:ea typeface="+mn-lt"/>
                <a:cs typeface="+mn-lt"/>
              </a:rPr>
              <a:t>a</a:t>
            </a:r>
            <a:r>
              <a:rPr lang="zh-TW" altLang="en-US" sz="1200">
                <a:solidFill>
                  <a:schemeClr val="bg1"/>
                </a:solidFill>
                <a:ea typeface="+mn-lt"/>
                <a:cs typeface="+mn-lt"/>
              </a:rPr>
              <a:t> </a:t>
            </a:r>
            <a:r>
              <a:rPr lang="en-US" altLang="zh-TW" sz="1200" dirty="0">
                <a:solidFill>
                  <a:schemeClr val="bg1"/>
                </a:solidFill>
                <a:ea typeface="+mn-lt"/>
                <a:cs typeface="+mn-lt"/>
              </a:rPr>
              <a:t>Zu</a:t>
            </a:r>
            <a:r>
              <a:rPr lang="zh-TW" sz="1200">
                <a:solidFill>
                  <a:schemeClr val="bg1"/>
                </a:solidFill>
                <a:ea typeface="+mn-lt"/>
                <a:cs typeface="+mn-lt"/>
              </a:rPr>
              <a:t>mel</a:t>
            </a:r>
            <a:r>
              <a:rPr lang="en-US" altLang="zh-TW" sz="1200" dirty="0">
                <a:solidFill>
                  <a:schemeClr val="bg1"/>
                </a:solidFill>
                <a:ea typeface="+mn-lt"/>
                <a:cs typeface="+mn-lt"/>
              </a:rPr>
              <a:t>,</a:t>
            </a:r>
            <a:r>
              <a:rPr lang="zh-TW" altLang="en-US" sz="1200" dirty="0">
                <a:solidFill>
                  <a:schemeClr val="bg1"/>
                </a:solidFill>
                <a:ea typeface="+mn-lt"/>
                <a:cs typeface="+mn-lt"/>
              </a:rPr>
              <a:t> </a:t>
            </a:r>
            <a:r>
              <a:rPr lang="en-US" altLang="zh-TW" sz="1200" dirty="0">
                <a:solidFill>
                  <a:schemeClr val="bg1"/>
                </a:solidFill>
                <a:ea typeface="+mn-lt"/>
                <a:cs typeface="+mn-lt"/>
              </a:rPr>
              <a:t>J</a:t>
            </a:r>
            <a:r>
              <a:rPr lang="zh-TW" sz="1200">
                <a:solidFill>
                  <a:schemeClr val="bg1"/>
                </a:solidFill>
                <a:ea typeface="+mn-lt"/>
                <a:cs typeface="+mn-lt"/>
              </a:rPr>
              <a:t>ohn</a:t>
            </a:r>
            <a:r>
              <a:rPr lang="zh-TW" altLang="en-US" sz="1200">
                <a:solidFill>
                  <a:schemeClr val="bg1"/>
                </a:solidFill>
                <a:ea typeface="+mn-lt"/>
                <a:cs typeface="+mn-lt"/>
              </a:rPr>
              <a:t> </a:t>
            </a:r>
            <a:r>
              <a:rPr lang="en-US" altLang="zh-TW" sz="1200" dirty="0">
                <a:solidFill>
                  <a:schemeClr val="bg1"/>
                </a:solidFill>
                <a:ea typeface="+mn-lt"/>
                <a:cs typeface="+mn-lt"/>
              </a:rPr>
              <a:t>Mount</a:t>
            </a:r>
            <a:endParaRPr lang="zh-TW" dirty="0">
              <a:solidFill>
                <a:schemeClr val="bg1"/>
              </a:solidFill>
              <a:ea typeface="新細明體"/>
              <a:cs typeface="Calibri"/>
            </a:endParaRPr>
          </a:p>
        </p:txBody>
      </p:sp>
    </p:spTree>
    <p:extLst>
      <p:ext uri="{BB962C8B-B14F-4D97-AF65-F5344CB8AC3E}">
        <p14:creationId xmlns:p14="http://schemas.microsoft.com/office/powerpoint/2010/main" val="53476460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Autofit/>
          </a:bodyPr>
          <a:lstStyle/>
          <a:p>
            <a:r>
              <a:rPr lang="en-US" altLang="zh-TW" sz="3600" dirty="0"/>
              <a:t>Vectors</a:t>
            </a:r>
          </a:p>
        </p:txBody>
      </p:sp>
      <p:sp>
        <p:nvSpPr>
          <p:cNvPr id="3" name="內容版面配置區 2"/>
          <p:cNvSpPr>
            <a:spLocks noGrp="1"/>
          </p:cNvSpPr>
          <p:nvPr>
            <p:ph idx="1"/>
          </p:nvPr>
        </p:nvSpPr>
        <p:spPr/>
        <p:txBody>
          <a:bodyPr>
            <a:normAutofit/>
          </a:bodyPr>
          <a:lstStyle/>
          <a:p>
            <a:pPr>
              <a:lnSpc>
                <a:spcPct val="100000"/>
              </a:lnSpc>
            </a:pPr>
            <a:r>
              <a:rPr lang="en-US" altLang="zh-TW" dirty="0" err="1">
                <a:solidFill>
                  <a:schemeClr val="accent1"/>
                </a:solidFill>
              </a:rPr>
              <a:t>vec.R</a:t>
            </a:r>
            <a:endParaRPr lang="en-US" altLang="zh-TW" dirty="0">
              <a:solidFill>
                <a:schemeClr val="accent1"/>
              </a:solidFill>
            </a:endParaRPr>
          </a:p>
          <a:p>
            <a:pPr marL="400050" lvl="1" indent="0">
              <a:lnSpc>
                <a:spcPct val="100000"/>
              </a:lnSpc>
              <a:buNone/>
            </a:pPr>
            <a:r>
              <a:rPr lang="en-US" altLang="zh-TW" dirty="0">
                <a:latin typeface="Courier" charset="0"/>
                <a:ea typeface="Courier" charset="0"/>
                <a:cs typeface="Courier" charset="0"/>
              </a:rPr>
              <a:t>a &lt;- c(1:10)</a:t>
            </a:r>
            <a:endParaRPr kumimoji="1" lang="en-US" altLang="zh-TW" dirty="0">
              <a:latin typeface="Courier" charset="0"/>
              <a:ea typeface="Courier" charset="0"/>
              <a:cs typeface="Courier" charset="0"/>
            </a:endParaRPr>
          </a:p>
          <a:p>
            <a:pPr marL="400050" lvl="1" indent="0">
              <a:lnSpc>
                <a:spcPct val="100000"/>
              </a:lnSpc>
              <a:buNone/>
            </a:pPr>
            <a:r>
              <a:rPr kumimoji="1" lang="en-US" altLang="zh-TW" dirty="0">
                <a:latin typeface="Courier" charset="0"/>
                <a:ea typeface="Courier" charset="0"/>
                <a:cs typeface="Courier" charset="0"/>
              </a:rPr>
              <a:t>length(a)</a:t>
            </a:r>
          </a:p>
          <a:p>
            <a:pPr marL="400050" lvl="1" indent="0">
              <a:lnSpc>
                <a:spcPct val="100000"/>
              </a:lnSpc>
              <a:buNone/>
            </a:pPr>
            <a:r>
              <a:rPr kumimoji="1" lang="en-US" altLang="zh-TW" dirty="0">
                <a:latin typeface="Courier" charset="0"/>
                <a:ea typeface="Courier" charset="0"/>
                <a:cs typeface="Courier" charset="0"/>
              </a:rPr>
              <a:t>a[1]</a:t>
            </a:r>
          </a:p>
          <a:p>
            <a:pPr marL="400050" lvl="1" indent="0">
              <a:lnSpc>
                <a:spcPct val="100000"/>
              </a:lnSpc>
              <a:buNone/>
            </a:pPr>
            <a:r>
              <a:rPr kumimoji="1" lang="en-US" altLang="zh-TW" dirty="0">
                <a:latin typeface="Courier" charset="0"/>
                <a:ea typeface="Courier" charset="0"/>
                <a:cs typeface="Courier" charset="0"/>
              </a:rPr>
              <a:t>a[[1]]</a:t>
            </a:r>
          </a:p>
        </p:txBody>
      </p:sp>
      <p:sp>
        <p:nvSpPr>
          <p:cNvPr id="6" name="TextBox 5">
            <a:extLst>
              <a:ext uri="{FF2B5EF4-FFF2-40B4-BE49-F238E27FC236}">
                <a16:creationId xmlns:a16="http://schemas.microsoft.com/office/drawing/2014/main" id="{FB4B7854-29C4-4262-9C9A-D61D39A9B595}"/>
              </a:ext>
            </a:extLst>
          </p:cNvPr>
          <p:cNvSpPr txBox="1"/>
          <p:nvPr/>
        </p:nvSpPr>
        <p:spPr>
          <a:xfrm>
            <a:off x="5405145" y="6583275"/>
            <a:ext cx="3829387"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TW" sz="1200" i="1" dirty="0">
                <a:solidFill>
                  <a:schemeClr val="bg1"/>
                </a:solidFill>
                <a:ea typeface="+mn-lt"/>
                <a:cs typeface="+mn-lt"/>
              </a:rPr>
              <a:t>P</a:t>
            </a:r>
            <a:r>
              <a:rPr lang="zh-TW" sz="1200" i="1">
                <a:solidFill>
                  <a:schemeClr val="bg1"/>
                </a:solidFill>
                <a:ea typeface="+mn-lt"/>
                <a:cs typeface="+mn-lt"/>
              </a:rPr>
              <a:t>r</a:t>
            </a:r>
            <a:r>
              <a:rPr lang="en-US" altLang="zh-TW" sz="1200" i="1" dirty="0">
                <a:solidFill>
                  <a:schemeClr val="bg1"/>
                </a:solidFill>
                <a:ea typeface="+mn-lt"/>
                <a:cs typeface="+mn-lt"/>
              </a:rPr>
              <a:t>a</a:t>
            </a:r>
            <a:r>
              <a:rPr lang="zh-TW" sz="1200" i="1">
                <a:solidFill>
                  <a:schemeClr val="bg1"/>
                </a:solidFill>
                <a:ea typeface="+mn-lt"/>
                <a:cs typeface="+mn-lt"/>
              </a:rPr>
              <a:t>ctical </a:t>
            </a:r>
            <a:r>
              <a:rPr lang="en-US" altLang="zh-TW" sz="1200" i="1" dirty="0">
                <a:solidFill>
                  <a:schemeClr val="bg1"/>
                </a:solidFill>
                <a:ea typeface="+mn-lt"/>
                <a:cs typeface="+mn-lt"/>
              </a:rPr>
              <a:t>Dat</a:t>
            </a:r>
            <a:r>
              <a:rPr lang="zh-TW" sz="1200" i="1">
                <a:solidFill>
                  <a:schemeClr val="bg1"/>
                </a:solidFill>
                <a:ea typeface="+mn-lt"/>
                <a:cs typeface="+mn-lt"/>
              </a:rPr>
              <a:t>a</a:t>
            </a:r>
            <a:r>
              <a:rPr lang="zh-TW" altLang="en-US" sz="1200" i="1">
                <a:solidFill>
                  <a:schemeClr val="bg1"/>
                </a:solidFill>
                <a:ea typeface="+mn-lt"/>
                <a:cs typeface="+mn-lt"/>
              </a:rPr>
              <a:t> </a:t>
            </a:r>
            <a:r>
              <a:rPr lang="en-US" altLang="zh-TW" sz="1200" i="1" dirty="0">
                <a:solidFill>
                  <a:schemeClr val="bg1"/>
                </a:solidFill>
                <a:ea typeface="+mn-lt"/>
                <a:cs typeface="+mn-lt"/>
              </a:rPr>
              <a:t>Sc</a:t>
            </a:r>
            <a:r>
              <a:rPr lang="zh-TW" sz="1200" i="1">
                <a:solidFill>
                  <a:schemeClr val="bg1"/>
                </a:solidFill>
                <a:ea typeface="+mn-lt"/>
                <a:cs typeface="+mn-lt"/>
              </a:rPr>
              <a:t>i</a:t>
            </a:r>
            <a:r>
              <a:rPr lang="en-US" altLang="zh-TW" sz="1200" i="1" dirty="0">
                <a:solidFill>
                  <a:schemeClr val="bg1"/>
                </a:solidFill>
                <a:ea typeface="+mn-lt"/>
                <a:cs typeface="+mn-lt"/>
              </a:rPr>
              <a:t>e</a:t>
            </a:r>
            <a:r>
              <a:rPr lang="zh-TW" sz="1200" i="1">
                <a:solidFill>
                  <a:schemeClr val="bg1"/>
                </a:solidFill>
                <a:ea typeface="+mn-lt"/>
                <a:cs typeface="+mn-lt"/>
              </a:rPr>
              <a:t>n</a:t>
            </a:r>
            <a:r>
              <a:rPr lang="en-US" altLang="zh-TW" sz="1200" i="1" dirty="0" err="1">
                <a:solidFill>
                  <a:schemeClr val="bg1"/>
                </a:solidFill>
                <a:ea typeface="+mn-lt"/>
                <a:cs typeface="+mn-lt"/>
              </a:rPr>
              <a:t>ce</a:t>
            </a:r>
            <a:r>
              <a:rPr lang="zh-TW" altLang="en-US" sz="1200" i="1">
                <a:solidFill>
                  <a:schemeClr val="bg1"/>
                </a:solidFill>
                <a:ea typeface="+mn-lt"/>
                <a:cs typeface="+mn-lt"/>
              </a:rPr>
              <a:t> </a:t>
            </a:r>
            <a:r>
              <a:rPr lang="zh-TW" sz="1200" i="1">
                <a:solidFill>
                  <a:schemeClr val="bg1"/>
                </a:solidFill>
                <a:ea typeface="+mn-lt"/>
                <a:cs typeface="+mn-lt"/>
              </a:rPr>
              <a:t>with R </a:t>
            </a:r>
            <a:r>
              <a:rPr lang="zh-TW" sz="1200">
                <a:solidFill>
                  <a:schemeClr val="bg1"/>
                </a:solidFill>
                <a:ea typeface="+mn-lt"/>
                <a:cs typeface="+mn-lt"/>
              </a:rPr>
              <a:t>by </a:t>
            </a:r>
            <a:r>
              <a:rPr lang="en-US" altLang="zh-TW" sz="1200" dirty="0">
                <a:solidFill>
                  <a:schemeClr val="bg1"/>
                </a:solidFill>
                <a:ea typeface="+mn-lt"/>
                <a:cs typeface="+mn-lt"/>
              </a:rPr>
              <a:t>Nin</a:t>
            </a:r>
            <a:r>
              <a:rPr lang="zh-TW" sz="1200">
                <a:solidFill>
                  <a:schemeClr val="bg1"/>
                </a:solidFill>
                <a:ea typeface="+mn-lt"/>
                <a:cs typeface="+mn-lt"/>
              </a:rPr>
              <a:t>a</a:t>
            </a:r>
            <a:r>
              <a:rPr lang="zh-TW" altLang="en-US" sz="1200">
                <a:solidFill>
                  <a:schemeClr val="bg1"/>
                </a:solidFill>
                <a:ea typeface="+mn-lt"/>
                <a:cs typeface="+mn-lt"/>
              </a:rPr>
              <a:t> </a:t>
            </a:r>
            <a:r>
              <a:rPr lang="en-US" altLang="zh-TW" sz="1200" dirty="0">
                <a:solidFill>
                  <a:schemeClr val="bg1"/>
                </a:solidFill>
                <a:ea typeface="+mn-lt"/>
                <a:cs typeface="+mn-lt"/>
              </a:rPr>
              <a:t>Zu</a:t>
            </a:r>
            <a:r>
              <a:rPr lang="zh-TW" sz="1200">
                <a:solidFill>
                  <a:schemeClr val="bg1"/>
                </a:solidFill>
                <a:ea typeface="+mn-lt"/>
                <a:cs typeface="+mn-lt"/>
              </a:rPr>
              <a:t>mel</a:t>
            </a:r>
            <a:r>
              <a:rPr lang="en-US" altLang="zh-TW" sz="1200" dirty="0">
                <a:solidFill>
                  <a:schemeClr val="bg1"/>
                </a:solidFill>
                <a:ea typeface="+mn-lt"/>
                <a:cs typeface="+mn-lt"/>
              </a:rPr>
              <a:t>,</a:t>
            </a:r>
            <a:r>
              <a:rPr lang="zh-TW" altLang="en-US" sz="1200" dirty="0">
                <a:solidFill>
                  <a:schemeClr val="bg1"/>
                </a:solidFill>
                <a:ea typeface="+mn-lt"/>
                <a:cs typeface="+mn-lt"/>
              </a:rPr>
              <a:t> </a:t>
            </a:r>
            <a:r>
              <a:rPr lang="en-US" altLang="zh-TW" sz="1200" dirty="0">
                <a:solidFill>
                  <a:schemeClr val="bg1"/>
                </a:solidFill>
                <a:ea typeface="+mn-lt"/>
                <a:cs typeface="+mn-lt"/>
              </a:rPr>
              <a:t>J</a:t>
            </a:r>
            <a:r>
              <a:rPr lang="zh-TW" sz="1200">
                <a:solidFill>
                  <a:schemeClr val="bg1"/>
                </a:solidFill>
                <a:ea typeface="+mn-lt"/>
                <a:cs typeface="+mn-lt"/>
              </a:rPr>
              <a:t>ohn</a:t>
            </a:r>
            <a:r>
              <a:rPr lang="zh-TW" altLang="en-US" sz="1200">
                <a:solidFill>
                  <a:schemeClr val="bg1"/>
                </a:solidFill>
                <a:ea typeface="+mn-lt"/>
                <a:cs typeface="+mn-lt"/>
              </a:rPr>
              <a:t> </a:t>
            </a:r>
            <a:r>
              <a:rPr lang="en-US" altLang="zh-TW" sz="1200" dirty="0">
                <a:solidFill>
                  <a:schemeClr val="bg1"/>
                </a:solidFill>
                <a:ea typeface="+mn-lt"/>
                <a:cs typeface="+mn-lt"/>
              </a:rPr>
              <a:t>Mount</a:t>
            </a:r>
            <a:endParaRPr lang="zh-TW" dirty="0">
              <a:solidFill>
                <a:schemeClr val="bg1"/>
              </a:solidFill>
              <a:ea typeface="新細明體"/>
              <a:cs typeface="Calibri"/>
            </a:endParaRPr>
          </a:p>
        </p:txBody>
      </p:sp>
    </p:spTree>
    <p:extLst>
      <p:ext uri="{BB962C8B-B14F-4D97-AF65-F5344CB8AC3E}">
        <p14:creationId xmlns:p14="http://schemas.microsoft.com/office/powerpoint/2010/main" val="152582458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en-US" altLang="zh-TW" dirty="0"/>
              <a:t>[[]] vs []</a:t>
            </a:r>
            <a:endParaRPr kumimoji="1" lang="zh-TW" altLang="en-US" dirty="0"/>
          </a:p>
        </p:txBody>
      </p:sp>
      <p:sp>
        <p:nvSpPr>
          <p:cNvPr id="3" name="內容版面配置區 2"/>
          <p:cNvSpPr>
            <a:spLocks noGrp="1"/>
          </p:cNvSpPr>
          <p:nvPr>
            <p:ph idx="1"/>
          </p:nvPr>
        </p:nvSpPr>
        <p:spPr/>
        <p:txBody>
          <a:bodyPr>
            <a:normAutofit/>
          </a:bodyPr>
          <a:lstStyle/>
          <a:p>
            <a:pPr marL="0" indent="0">
              <a:lnSpc>
                <a:spcPct val="100000"/>
              </a:lnSpc>
              <a:buNone/>
            </a:pPr>
            <a:r>
              <a:rPr kumimoji="1" lang="en-US" altLang="zh-TW" dirty="0">
                <a:latin typeface="Courier" charset="0"/>
                <a:ea typeface="Courier" charset="0"/>
                <a:cs typeface="Courier" charset="0"/>
              </a:rPr>
              <a:t>a[11]</a:t>
            </a:r>
          </a:p>
          <a:p>
            <a:pPr marL="0" indent="0">
              <a:lnSpc>
                <a:spcPct val="100000"/>
              </a:lnSpc>
              <a:buNone/>
            </a:pPr>
            <a:r>
              <a:rPr kumimoji="1" lang="en-US" altLang="zh-TW" dirty="0">
                <a:latin typeface="Courier" charset="0"/>
                <a:ea typeface="Courier" charset="0"/>
                <a:cs typeface="Courier" charset="0"/>
              </a:rPr>
              <a:t>a[[11]]</a:t>
            </a:r>
          </a:p>
          <a:p>
            <a:pPr>
              <a:lnSpc>
                <a:spcPct val="100000"/>
              </a:lnSpc>
            </a:pPr>
            <a:r>
              <a:rPr lang="en-US" altLang="zh-TW" dirty="0">
                <a:latin typeface="+mn-lt"/>
              </a:rPr>
              <a:t>When extracting </a:t>
            </a:r>
            <a:r>
              <a:rPr lang="en-US" altLang="zh-TW" b="1" dirty="0">
                <a:latin typeface="+mn-lt"/>
              </a:rPr>
              <a:t>single</a:t>
            </a:r>
            <a:r>
              <a:rPr lang="en-US" altLang="zh-TW" dirty="0">
                <a:latin typeface="+mn-lt"/>
              </a:rPr>
              <a:t> values, we prefer the double </a:t>
            </a:r>
            <a:r>
              <a:rPr lang="en-US" altLang="zh-TW" dirty="0" err="1">
                <a:latin typeface="+mn-lt"/>
              </a:rPr>
              <a:t>squarebrace</a:t>
            </a:r>
            <a:r>
              <a:rPr lang="en-US" altLang="zh-TW" dirty="0">
                <a:latin typeface="+mn-lt"/>
              </a:rPr>
              <a:t> notation </a:t>
            </a:r>
            <a:r>
              <a:rPr lang="en-US" altLang="zh-TW" b="1" dirty="0">
                <a:latin typeface="+mn-lt"/>
              </a:rPr>
              <a:t>[[]]</a:t>
            </a:r>
            <a:r>
              <a:rPr lang="en-US" altLang="zh-TW" dirty="0">
                <a:latin typeface="+mn-lt"/>
              </a:rPr>
              <a:t> as it gives out-of-bounds warnings in situations where [] doesn’t.</a:t>
            </a:r>
            <a:endParaRPr kumimoji="1" lang="zh-TW" altLang="en-US" dirty="0">
              <a:latin typeface="+mn-lt"/>
            </a:endParaRPr>
          </a:p>
        </p:txBody>
      </p:sp>
      <p:sp>
        <p:nvSpPr>
          <p:cNvPr id="4" name="TextBox 5">
            <a:extLst>
              <a:ext uri="{FF2B5EF4-FFF2-40B4-BE49-F238E27FC236}">
                <a16:creationId xmlns:a16="http://schemas.microsoft.com/office/drawing/2014/main" id="{D799E54F-4133-0142-BC7B-ADC1137F28E4}"/>
              </a:ext>
            </a:extLst>
          </p:cNvPr>
          <p:cNvSpPr txBox="1"/>
          <p:nvPr/>
        </p:nvSpPr>
        <p:spPr>
          <a:xfrm>
            <a:off x="877807" y="6560830"/>
            <a:ext cx="8266193"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altLang="zh-TW" sz="1200" i="1" dirty="0">
                <a:solidFill>
                  <a:schemeClr val="bg1"/>
                </a:solidFill>
                <a:ea typeface="+mn-lt"/>
                <a:cs typeface="+mn-lt"/>
              </a:rPr>
              <a:t>Practical Data Science with R by</a:t>
            </a:r>
            <a:r>
              <a:rPr lang="en-US" altLang="zh-TW" sz="1200" dirty="0">
                <a:solidFill>
                  <a:schemeClr val="bg1"/>
                </a:solidFill>
                <a:ea typeface="+mn-lt"/>
                <a:cs typeface="+mn-lt"/>
              </a:rPr>
              <a:t> Nina </a:t>
            </a:r>
            <a:r>
              <a:rPr lang="en-US" altLang="zh-TW" sz="1200" dirty="0" err="1">
                <a:solidFill>
                  <a:schemeClr val="bg1"/>
                </a:solidFill>
                <a:ea typeface="+mn-lt"/>
                <a:cs typeface="+mn-lt"/>
              </a:rPr>
              <a:t>Zumel</a:t>
            </a:r>
            <a:r>
              <a:rPr lang="en-US" altLang="zh-TW" sz="1200" dirty="0">
                <a:solidFill>
                  <a:schemeClr val="bg1"/>
                </a:solidFill>
                <a:ea typeface="+mn-lt"/>
                <a:cs typeface="+mn-lt"/>
              </a:rPr>
              <a:t>, John Mount</a:t>
            </a:r>
            <a:endParaRPr lang="zh-TW" sz="1200" dirty="0">
              <a:solidFill>
                <a:schemeClr val="bg1"/>
              </a:solidFill>
              <a:ea typeface="新細明體"/>
              <a:cs typeface="Calibri"/>
            </a:endParaRPr>
          </a:p>
        </p:txBody>
      </p:sp>
    </p:spTree>
    <p:extLst>
      <p:ext uri="{BB962C8B-B14F-4D97-AF65-F5344CB8AC3E}">
        <p14:creationId xmlns:p14="http://schemas.microsoft.com/office/powerpoint/2010/main" val="1439614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en-US" altLang="zh-TW" dirty="0"/>
              <a:t>NULL </a:t>
            </a:r>
            <a:r>
              <a:rPr kumimoji="1" lang="en-US" altLang="zh-TW" dirty="0" err="1"/>
              <a:t>v.s</a:t>
            </a:r>
            <a:r>
              <a:rPr kumimoji="1" lang="en-US" altLang="zh-TW" dirty="0"/>
              <a:t>. NA</a:t>
            </a:r>
            <a:endParaRPr kumimoji="1" lang="zh-TW" altLang="en-US" dirty="0"/>
          </a:p>
        </p:txBody>
      </p:sp>
      <p:sp>
        <p:nvSpPr>
          <p:cNvPr id="3" name="內容版面配置區 2"/>
          <p:cNvSpPr>
            <a:spLocks noGrp="1"/>
          </p:cNvSpPr>
          <p:nvPr>
            <p:ph idx="1"/>
          </p:nvPr>
        </p:nvSpPr>
        <p:spPr/>
        <p:txBody>
          <a:bodyPr>
            <a:normAutofit/>
          </a:bodyPr>
          <a:lstStyle/>
          <a:p>
            <a:pPr>
              <a:lnSpc>
                <a:spcPct val="100000"/>
              </a:lnSpc>
            </a:pPr>
            <a:r>
              <a:rPr kumimoji="1" lang="en-US" altLang="zh-TW" sz="2400" dirty="0" err="1">
                <a:solidFill>
                  <a:schemeClr val="accent1"/>
                </a:solidFill>
              </a:rPr>
              <a:t>null.R</a:t>
            </a:r>
            <a:endParaRPr kumimoji="1" lang="en-US" altLang="zh-TW" sz="2400" dirty="0">
              <a:solidFill>
                <a:schemeClr val="accent1"/>
              </a:solidFill>
            </a:endParaRPr>
          </a:p>
          <a:p>
            <a:pPr marL="400050" lvl="1" indent="0">
              <a:lnSpc>
                <a:spcPct val="100000"/>
              </a:lnSpc>
              <a:buNone/>
            </a:pPr>
            <a:r>
              <a:rPr kumimoji="1" lang="en-US" altLang="zh-TW" sz="2000" dirty="0">
                <a:latin typeface="Courier" charset="0"/>
                <a:ea typeface="Courier" charset="0"/>
                <a:cs typeface="Courier" charset="0"/>
              </a:rPr>
              <a:t>b&lt;-c()</a:t>
            </a:r>
          </a:p>
          <a:p>
            <a:pPr marL="400050" lvl="1" indent="0">
              <a:lnSpc>
                <a:spcPct val="100000"/>
              </a:lnSpc>
              <a:buNone/>
            </a:pPr>
            <a:r>
              <a:rPr kumimoji="1" lang="en-US" altLang="zh-TW" sz="2000" dirty="0">
                <a:latin typeface="Courier" charset="0"/>
                <a:ea typeface="Courier" charset="0"/>
                <a:cs typeface="Courier" charset="0"/>
              </a:rPr>
              <a:t>length(b)</a:t>
            </a:r>
          </a:p>
          <a:p>
            <a:pPr marL="400050" lvl="1" indent="0">
              <a:lnSpc>
                <a:spcPct val="100000"/>
              </a:lnSpc>
              <a:buNone/>
            </a:pPr>
            <a:r>
              <a:rPr kumimoji="1" lang="en-US" altLang="zh-TW" sz="2000" dirty="0" err="1">
                <a:latin typeface="Courier" charset="0"/>
                <a:ea typeface="Courier" charset="0"/>
                <a:cs typeface="Courier" charset="0"/>
              </a:rPr>
              <a:t>is.null</a:t>
            </a:r>
            <a:r>
              <a:rPr kumimoji="1" lang="en-US" altLang="zh-TW" sz="2000" dirty="0">
                <a:latin typeface="Courier" charset="0"/>
                <a:ea typeface="Courier" charset="0"/>
                <a:cs typeface="Courier" charset="0"/>
              </a:rPr>
              <a:t>(b)</a:t>
            </a:r>
          </a:p>
          <a:p>
            <a:pPr marL="400050" lvl="1" indent="0">
              <a:lnSpc>
                <a:spcPct val="100000"/>
              </a:lnSpc>
              <a:buNone/>
            </a:pPr>
            <a:r>
              <a:rPr kumimoji="1" lang="en-US" altLang="zh-TW" sz="2000" dirty="0" err="1">
                <a:latin typeface="Courier" charset="0"/>
                <a:ea typeface="Courier" charset="0"/>
                <a:cs typeface="Courier" charset="0"/>
              </a:rPr>
              <a:t>is.na</a:t>
            </a:r>
            <a:r>
              <a:rPr kumimoji="1" lang="en-US" altLang="zh-TW" sz="2000" dirty="0">
                <a:latin typeface="Courier" charset="0"/>
                <a:ea typeface="Courier" charset="0"/>
                <a:cs typeface="Courier" charset="0"/>
              </a:rPr>
              <a:t>(b)</a:t>
            </a:r>
          </a:p>
          <a:p>
            <a:pPr>
              <a:lnSpc>
                <a:spcPct val="100000"/>
              </a:lnSpc>
            </a:pPr>
            <a:r>
              <a:rPr lang="en-US" altLang="zh-TW" sz="2400" dirty="0">
                <a:latin typeface="+mn-lt"/>
              </a:rPr>
              <a:t>NULL can only occur where a vector or list is expected</a:t>
            </a:r>
          </a:p>
          <a:p>
            <a:pPr>
              <a:lnSpc>
                <a:spcPct val="100000"/>
              </a:lnSpc>
            </a:pPr>
            <a:r>
              <a:rPr lang="en-US" altLang="zh-TW" sz="2400" dirty="0">
                <a:latin typeface="+mn-lt"/>
              </a:rPr>
              <a:t>NA for missing values  (like a single number or string)</a:t>
            </a:r>
          </a:p>
          <a:p>
            <a:pPr lvl="1">
              <a:lnSpc>
                <a:spcPct val="100000"/>
              </a:lnSpc>
            </a:pPr>
            <a:r>
              <a:rPr lang="en-US" altLang="zh-TW" sz="2000" dirty="0"/>
              <a:t>NA is a logical constant of length 1 which contains a missing value indicator.</a:t>
            </a:r>
          </a:p>
        </p:txBody>
      </p:sp>
      <p:sp>
        <p:nvSpPr>
          <p:cNvPr id="4" name="TextBox 5">
            <a:extLst>
              <a:ext uri="{FF2B5EF4-FFF2-40B4-BE49-F238E27FC236}">
                <a16:creationId xmlns:a16="http://schemas.microsoft.com/office/drawing/2014/main" id="{BE014211-473A-BB46-8632-D84D83011CDF}"/>
              </a:ext>
            </a:extLst>
          </p:cNvPr>
          <p:cNvSpPr txBox="1"/>
          <p:nvPr/>
        </p:nvSpPr>
        <p:spPr>
          <a:xfrm>
            <a:off x="877807" y="6560830"/>
            <a:ext cx="8266193"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altLang="zh-TW" sz="1200" i="1" dirty="0">
                <a:solidFill>
                  <a:schemeClr val="bg1"/>
                </a:solidFill>
                <a:ea typeface="+mn-lt"/>
                <a:cs typeface="+mn-lt"/>
              </a:rPr>
              <a:t>Practical Data Science with R by</a:t>
            </a:r>
            <a:r>
              <a:rPr lang="en-US" altLang="zh-TW" sz="1200" dirty="0">
                <a:solidFill>
                  <a:schemeClr val="bg1"/>
                </a:solidFill>
                <a:ea typeface="+mn-lt"/>
                <a:cs typeface="+mn-lt"/>
              </a:rPr>
              <a:t> Nina </a:t>
            </a:r>
            <a:r>
              <a:rPr lang="en-US" altLang="zh-TW" sz="1200" dirty="0" err="1">
                <a:solidFill>
                  <a:schemeClr val="bg1"/>
                </a:solidFill>
                <a:ea typeface="+mn-lt"/>
                <a:cs typeface="+mn-lt"/>
              </a:rPr>
              <a:t>Zumel</a:t>
            </a:r>
            <a:r>
              <a:rPr lang="en-US" altLang="zh-TW" sz="1200" dirty="0">
                <a:solidFill>
                  <a:schemeClr val="bg1"/>
                </a:solidFill>
                <a:ea typeface="+mn-lt"/>
                <a:cs typeface="+mn-lt"/>
              </a:rPr>
              <a:t>, John Mount</a:t>
            </a:r>
            <a:endParaRPr lang="zh-TW" sz="1200" dirty="0">
              <a:solidFill>
                <a:schemeClr val="bg1"/>
              </a:solidFill>
              <a:ea typeface="新細明體"/>
              <a:cs typeface="Calibri"/>
            </a:endParaRPr>
          </a:p>
        </p:txBody>
      </p:sp>
    </p:spTree>
    <p:extLst>
      <p:ext uri="{BB962C8B-B14F-4D97-AF65-F5344CB8AC3E}">
        <p14:creationId xmlns:p14="http://schemas.microsoft.com/office/powerpoint/2010/main" val="305879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5788956-74BD-95DC-81B3-8DA15C4C1ADC}"/>
              </a:ext>
            </a:extLst>
          </p:cNvPr>
          <p:cNvSpPr>
            <a:spLocks noGrp="1"/>
          </p:cNvSpPr>
          <p:nvPr>
            <p:ph type="title"/>
          </p:nvPr>
        </p:nvSpPr>
        <p:spPr/>
        <p:txBody>
          <a:bodyPr/>
          <a:lstStyle/>
          <a:p>
            <a:r>
              <a:rPr lang="en-US" altLang="zh-TW" sz="3200" dirty="0"/>
              <a:t>Vectors</a:t>
            </a:r>
            <a:endParaRPr kumimoji="1" lang="zh-TW" altLang="en-US" dirty="0"/>
          </a:p>
        </p:txBody>
      </p:sp>
      <p:sp>
        <p:nvSpPr>
          <p:cNvPr id="3" name="內容版面配置區 2">
            <a:extLst>
              <a:ext uri="{FF2B5EF4-FFF2-40B4-BE49-F238E27FC236}">
                <a16:creationId xmlns:a16="http://schemas.microsoft.com/office/drawing/2014/main" id="{60A230F4-DB88-B1A8-78A3-42D4343A24FC}"/>
              </a:ext>
            </a:extLst>
          </p:cNvPr>
          <p:cNvSpPr>
            <a:spLocks noGrp="1"/>
          </p:cNvSpPr>
          <p:nvPr>
            <p:ph idx="1"/>
          </p:nvPr>
        </p:nvSpPr>
        <p:spPr>
          <a:xfrm>
            <a:off x="628650" y="1825625"/>
            <a:ext cx="7886700" cy="729316"/>
          </a:xfrm>
        </p:spPr>
        <p:txBody>
          <a:bodyPr/>
          <a:lstStyle/>
          <a:p>
            <a:pPr>
              <a:lnSpc>
                <a:spcPct val="100000"/>
              </a:lnSpc>
            </a:pPr>
            <a:r>
              <a:rPr lang="en" altLang="zh-TW" sz="1800" i="1" dirty="0">
                <a:effectLst/>
                <a:latin typeface="+mn-lt"/>
              </a:rPr>
              <a:t>R</a:t>
            </a:r>
            <a:r>
              <a:rPr lang="en" altLang="zh-TW" sz="1800" dirty="0">
                <a:effectLst/>
                <a:latin typeface="+mn-lt"/>
              </a:rPr>
              <a:t> has no 0-dimensional or scalar types. Individual numbers or strings, are actually vectors of length one, NOT scalars. </a:t>
            </a:r>
            <a:endParaRPr lang="en" altLang="zh-TW" dirty="0">
              <a:latin typeface="+mn-lt"/>
            </a:endParaRPr>
          </a:p>
          <a:p>
            <a:pPr>
              <a:lnSpc>
                <a:spcPct val="100000"/>
              </a:lnSpc>
            </a:pPr>
            <a:endParaRPr kumimoji="1" lang="zh-TW" altLang="en-US" dirty="0">
              <a:latin typeface="+mn-lt"/>
            </a:endParaRPr>
          </a:p>
        </p:txBody>
      </p:sp>
      <p:pic>
        <p:nvPicPr>
          <p:cNvPr id="4" name="圖片 3">
            <a:extLst>
              <a:ext uri="{FF2B5EF4-FFF2-40B4-BE49-F238E27FC236}">
                <a16:creationId xmlns:a16="http://schemas.microsoft.com/office/drawing/2014/main" id="{742A4EF4-AD7F-F41B-9927-655DE213F236}"/>
              </a:ext>
            </a:extLst>
          </p:cNvPr>
          <p:cNvPicPr>
            <a:picLocks noChangeAspect="1"/>
          </p:cNvPicPr>
          <p:nvPr/>
        </p:nvPicPr>
        <p:blipFill>
          <a:blip r:embed="rId2"/>
          <a:stretch>
            <a:fillRect/>
          </a:stretch>
        </p:blipFill>
        <p:spPr>
          <a:xfrm>
            <a:off x="874057" y="2554941"/>
            <a:ext cx="6962215" cy="3892920"/>
          </a:xfrm>
          <a:prstGeom prst="rect">
            <a:avLst/>
          </a:prstGeom>
        </p:spPr>
      </p:pic>
    </p:spTree>
    <p:extLst>
      <p:ext uri="{BB962C8B-B14F-4D97-AF65-F5344CB8AC3E}">
        <p14:creationId xmlns:p14="http://schemas.microsoft.com/office/powerpoint/2010/main" val="254743525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en-US" altLang="zh-TW" dirty="0"/>
              <a:t>Vector vs List</a:t>
            </a:r>
            <a:endParaRPr kumimoji="1" lang="zh-TW" altLang="en-US" dirty="0"/>
          </a:p>
        </p:txBody>
      </p:sp>
      <p:sp>
        <p:nvSpPr>
          <p:cNvPr id="3" name="內容版面配置區 2"/>
          <p:cNvSpPr>
            <a:spLocks noGrp="1"/>
          </p:cNvSpPr>
          <p:nvPr>
            <p:ph idx="1"/>
          </p:nvPr>
        </p:nvSpPr>
        <p:spPr/>
        <p:txBody>
          <a:bodyPr>
            <a:normAutofit/>
          </a:bodyPr>
          <a:lstStyle/>
          <a:p>
            <a:pPr>
              <a:lnSpc>
                <a:spcPct val="100000"/>
              </a:lnSpc>
            </a:pPr>
            <a:r>
              <a:rPr lang="en-US" altLang="zh-TW" sz="2400" dirty="0" err="1">
                <a:solidFill>
                  <a:schemeClr val="accent1"/>
                </a:solidFill>
              </a:rPr>
              <a:t>vecVSlist.R</a:t>
            </a:r>
            <a:endParaRPr lang="en-US" altLang="zh-TW" sz="2400" dirty="0">
              <a:solidFill>
                <a:schemeClr val="accent1"/>
              </a:solidFill>
            </a:endParaRPr>
          </a:p>
          <a:p>
            <a:pPr marL="400050" lvl="1" indent="0">
              <a:lnSpc>
                <a:spcPct val="100000"/>
              </a:lnSpc>
              <a:buNone/>
            </a:pPr>
            <a:r>
              <a:rPr lang="en-US" altLang="zh-TW" sz="2000" dirty="0">
                <a:latin typeface="Courier" charset="0"/>
                <a:ea typeface="Courier" charset="0"/>
                <a:cs typeface="Courier" charset="0"/>
              </a:rPr>
              <a:t>c(6,'fred')</a:t>
            </a:r>
          </a:p>
          <a:p>
            <a:pPr marL="400050" lvl="1" indent="0">
              <a:lnSpc>
                <a:spcPct val="100000"/>
              </a:lnSpc>
              <a:buNone/>
            </a:pPr>
            <a:r>
              <a:rPr lang="en-US" altLang="zh-TW" sz="2000" dirty="0">
                <a:latin typeface="Courier" charset="0"/>
                <a:ea typeface="Courier" charset="0"/>
                <a:cs typeface="Courier" charset="0"/>
              </a:rPr>
              <a:t>list(6,'fred')</a:t>
            </a:r>
          </a:p>
          <a:p>
            <a:pPr>
              <a:lnSpc>
                <a:spcPct val="100000"/>
              </a:lnSpc>
            </a:pPr>
            <a:r>
              <a:rPr lang="en-US" altLang="zh-TW" sz="2400" dirty="0">
                <a:latin typeface="+mn-lt"/>
              </a:rPr>
              <a:t>Lists, unlike vectors, can store more than one type of object</a:t>
            </a:r>
            <a:endParaRPr kumimoji="1" lang="zh-TW" altLang="en-US" sz="2400" dirty="0">
              <a:solidFill>
                <a:schemeClr val="bg1">
                  <a:lumMod val="50000"/>
                  <a:lumOff val="50000"/>
                </a:schemeClr>
              </a:solidFill>
              <a:latin typeface="+mn-lt"/>
            </a:endParaRPr>
          </a:p>
        </p:txBody>
      </p:sp>
      <p:sp>
        <p:nvSpPr>
          <p:cNvPr id="4" name="TextBox 5">
            <a:extLst>
              <a:ext uri="{FF2B5EF4-FFF2-40B4-BE49-F238E27FC236}">
                <a16:creationId xmlns:a16="http://schemas.microsoft.com/office/drawing/2014/main" id="{FC273CAA-626A-6941-BC7E-02A35EBE69D6}"/>
              </a:ext>
            </a:extLst>
          </p:cNvPr>
          <p:cNvSpPr txBox="1"/>
          <p:nvPr/>
        </p:nvSpPr>
        <p:spPr>
          <a:xfrm>
            <a:off x="877807" y="6560830"/>
            <a:ext cx="8266193"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altLang="zh-TW" sz="1200" i="1" dirty="0">
                <a:solidFill>
                  <a:schemeClr val="bg1"/>
                </a:solidFill>
                <a:ea typeface="+mn-lt"/>
                <a:cs typeface="+mn-lt"/>
              </a:rPr>
              <a:t>Practical Data Science with R by</a:t>
            </a:r>
            <a:r>
              <a:rPr lang="en-US" altLang="zh-TW" sz="1200" dirty="0">
                <a:solidFill>
                  <a:schemeClr val="bg1"/>
                </a:solidFill>
                <a:ea typeface="+mn-lt"/>
                <a:cs typeface="+mn-lt"/>
              </a:rPr>
              <a:t> Nina </a:t>
            </a:r>
            <a:r>
              <a:rPr lang="en-US" altLang="zh-TW" sz="1200" dirty="0" err="1">
                <a:solidFill>
                  <a:schemeClr val="bg1"/>
                </a:solidFill>
                <a:ea typeface="+mn-lt"/>
                <a:cs typeface="+mn-lt"/>
              </a:rPr>
              <a:t>Zumel</a:t>
            </a:r>
            <a:r>
              <a:rPr lang="en-US" altLang="zh-TW" sz="1200" dirty="0">
                <a:solidFill>
                  <a:schemeClr val="bg1"/>
                </a:solidFill>
                <a:ea typeface="+mn-lt"/>
                <a:cs typeface="+mn-lt"/>
              </a:rPr>
              <a:t>, John Mount</a:t>
            </a:r>
            <a:endParaRPr lang="zh-TW" sz="1200" dirty="0">
              <a:solidFill>
                <a:schemeClr val="bg1"/>
              </a:solidFill>
              <a:ea typeface="新細明體"/>
              <a:cs typeface="Calibri"/>
            </a:endParaRPr>
          </a:p>
        </p:txBody>
      </p:sp>
    </p:spTree>
    <p:extLst>
      <p:ext uri="{BB962C8B-B14F-4D97-AF65-F5344CB8AC3E}">
        <p14:creationId xmlns:p14="http://schemas.microsoft.com/office/powerpoint/2010/main" val="934397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en-US" altLang="zh-TW" dirty="0"/>
              <a:t>Data Science this week</a:t>
            </a:r>
            <a:endParaRPr kumimoji="1" lang="zh-TW" altLang="en-US" dirty="0"/>
          </a:p>
        </p:txBody>
      </p:sp>
      <p:sp>
        <p:nvSpPr>
          <p:cNvPr id="3" name="內容版面配置區 2"/>
          <p:cNvSpPr>
            <a:spLocks noGrp="1"/>
          </p:cNvSpPr>
          <p:nvPr>
            <p:ph idx="1"/>
          </p:nvPr>
        </p:nvSpPr>
        <p:spPr/>
        <p:txBody>
          <a:bodyPr>
            <a:normAutofit/>
          </a:bodyPr>
          <a:lstStyle/>
          <a:p>
            <a:pPr>
              <a:lnSpc>
                <a:spcPct val="100000"/>
              </a:lnSpc>
            </a:pPr>
            <a:r>
              <a:rPr kumimoji="1" lang="en-US" altLang="zh-TW" dirty="0"/>
              <a:t>How much Math &amp; Stats do I need on my Data Science resume?</a:t>
            </a:r>
          </a:p>
          <a:p>
            <a:pPr>
              <a:lnSpc>
                <a:spcPct val="100000"/>
              </a:lnSpc>
            </a:pPr>
            <a:r>
              <a:rPr kumimoji="1" lang="en-US" altLang="zh-TW" dirty="0">
                <a:hlinkClick r:id="rId2"/>
              </a:rPr>
              <a:t>https://www.datascienceweekly.org/articles/how-much-math-stats-do-i-need-on-my-data-science-resume</a:t>
            </a:r>
            <a:endParaRPr kumimoji="1" lang="en-US" altLang="zh-TW" dirty="0"/>
          </a:p>
          <a:p>
            <a:pPr>
              <a:lnSpc>
                <a:spcPct val="100000"/>
              </a:lnSpc>
            </a:pPr>
            <a:r>
              <a:rPr lang="en-US" altLang="zh-TW" b="1" dirty="0"/>
              <a:t>That said, there are a few mainstays that, irrespective of role, you should be demonstrating on your resume</a:t>
            </a:r>
            <a:r>
              <a:rPr lang="en-US" altLang="zh-TW" dirty="0"/>
              <a:t>. Either through your academic courses/coursework, online courses you've taken, or project work you've completed. Specifically:</a:t>
            </a:r>
          </a:p>
        </p:txBody>
      </p:sp>
    </p:spTree>
    <p:extLst>
      <p:ext uri="{BB962C8B-B14F-4D97-AF65-F5344CB8AC3E}">
        <p14:creationId xmlns:p14="http://schemas.microsoft.com/office/powerpoint/2010/main" val="57020766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 Named lists</a:t>
            </a:r>
            <a:endParaRPr kumimoji="1" lang="zh-TW" altLang="en-US" dirty="0"/>
          </a:p>
        </p:txBody>
      </p:sp>
      <p:sp>
        <p:nvSpPr>
          <p:cNvPr id="3" name="內容版面配置區 2"/>
          <p:cNvSpPr>
            <a:spLocks noGrp="1"/>
          </p:cNvSpPr>
          <p:nvPr>
            <p:ph idx="1"/>
          </p:nvPr>
        </p:nvSpPr>
        <p:spPr>
          <a:xfrm>
            <a:off x="628650" y="1825625"/>
            <a:ext cx="7886700" cy="4351338"/>
          </a:xfrm>
        </p:spPr>
        <p:txBody>
          <a:bodyPr>
            <a:normAutofit/>
          </a:bodyPr>
          <a:lstStyle/>
          <a:p>
            <a:pPr>
              <a:lnSpc>
                <a:spcPct val="100000"/>
              </a:lnSpc>
            </a:pPr>
            <a:r>
              <a:rPr lang="en-US" altLang="zh-TW" dirty="0" err="1">
                <a:solidFill>
                  <a:schemeClr val="accent1"/>
                </a:solidFill>
                <a:latin typeface="+mn-lt"/>
              </a:rPr>
              <a:t>namelist.R</a:t>
            </a:r>
            <a:endParaRPr kumimoji="1" lang="en-US" altLang="zh-TW" dirty="0">
              <a:solidFill>
                <a:schemeClr val="accent1"/>
              </a:solidFill>
              <a:latin typeface="+mn-lt"/>
            </a:endParaRPr>
          </a:p>
          <a:p>
            <a:pPr marL="400050" lvl="1" indent="0">
              <a:lnSpc>
                <a:spcPct val="100000"/>
              </a:lnSpc>
              <a:buNone/>
            </a:pPr>
            <a:r>
              <a:rPr kumimoji="1" lang="en-US" altLang="zh-TW" dirty="0">
                <a:latin typeface="Courier" charset="0"/>
                <a:ea typeface="Courier" charset="0"/>
                <a:cs typeface="Courier" charset="0"/>
              </a:rPr>
              <a:t>x &lt;- list('a'=6,b='</a:t>
            </a:r>
            <a:r>
              <a:rPr kumimoji="1" lang="en-US" altLang="zh-TW" dirty="0" err="1">
                <a:latin typeface="Courier" charset="0"/>
                <a:ea typeface="Courier" charset="0"/>
                <a:cs typeface="Courier" charset="0"/>
              </a:rPr>
              <a:t>fred</a:t>
            </a:r>
            <a:r>
              <a:rPr kumimoji="1" lang="en-US" altLang="zh-TW" dirty="0">
                <a:latin typeface="Courier" charset="0"/>
                <a:ea typeface="Courier" charset="0"/>
                <a:cs typeface="Courier" charset="0"/>
              </a:rPr>
              <a:t>')</a:t>
            </a:r>
          </a:p>
          <a:p>
            <a:pPr marL="400050" lvl="1" indent="0">
              <a:lnSpc>
                <a:spcPct val="100000"/>
              </a:lnSpc>
              <a:buNone/>
            </a:pPr>
            <a:r>
              <a:rPr kumimoji="1" lang="en-US" altLang="zh-TW" dirty="0">
                <a:latin typeface="Courier" charset="0"/>
                <a:ea typeface="Courier" charset="0"/>
                <a:cs typeface="Courier" charset="0"/>
              </a:rPr>
              <a:t>names(x)</a:t>
            </a:r>
          </a:p>
          <a:p>
            <a:pPr marL="400050" lvl="1" indent="0">
              <a:lnSpc>
                <a:spcPct val="100000"/>
              </a:lnSpc>
              <a:buNone/>
            </a:pPr>
            <a:r>
              <a:rPr kumimoji="1" lang="en-US" altLang="zh-TW" dirty="0" err="1">
                <a:latin typeface="Courier" charset="0"/>
                <a:ea typeface="Courier" charset="0"/>
                <a:cs typeface="Courier" charset="0"/>
              </a:rPr>
              <a:t>x$a</a:t>
            </a:r>
            <a:endParaRPr kumimoji="1" lang="en-US" altLang="zh-TW" dirty="0">
              <a:latin typeface="Courier" charset="0"/>
              <a:ea typeface="Courier" charset="0"/>
              <a:cs typeface="Courier" charset="0"/>
            </a:endParaRPr>
          </a:p>
          <a:p>
            <a:pPr marL="400050" lvl="1" indent="0">
              <a:lnSpc>
                <a:spcPct val="100000"/>
              </a:lnSpc>
              <a:buNone/>
            </a:pPr>
            <a:r>
              <a:rPr kumimoji="1" lang="en-US" altLang="zh-TW" dirty="0" err="1">
                <a:latin typeface="Courier" charset="0"/>
                <a:ea typeface="Courier" charset="0"/>
                <a:cs typeface="Courier" charset="0"/>
              </a:rPr>
              <a:t>x$b</a:t>
            </a:r>
            <a:endParaRPr kumimoji="1" lang="en-US" altLang="zh-TW" dirty="0">
              <a:latin typeface="Courier" charset="0"/>
              <a:ea typeface="Courier" charset="0"/>
              <a:cs typeface="Courier" charset="0"/>
            </a:endParaRPr>
          </a:p>
          <a:p>
            <a:pPr marL="400050" lvl="1" indent="0">
              <a:lnSpc>
                <a:spcPct val="100000"/>
              </a:lnSpc>
              <a:buNone/>
            </a:pPr>
            <a:r>
              <a:rPr kumimoji="1" lang="en-US" altLang="zh-TW" dirty="0">
                <a:latin typeface="Courier" charset="0"/>
                <a:ea typeface="Courier" charset="0"/>
                <a:cs typeface="Courier" charset="0"/>
              </a:rPr>
              <a:t>x[['a']]</a:t>
            </a:r>
          </a:p>
        </p:txBody>
      </p:sp>
      <p:sp>
        <p:nvSpPr>
          <p:cNvPr id="7" name="TextBox 5">
            <a:extLst>
              <a:ext uri="{FF2B5EF4-FFF2-40B4-BE49-F238E27FC236}">
                <a16:creationId xmlns:a16="http://schemas.microsoft.com/office/drawing/2014/main" id="{180ADA5D-9678-7B43-B68C-55DFF350E70D}"/>
              </a:ext>
            </a:extLst>
          </p:cNvPr>
          <p:cNvSpPr txBox="1"/>
          <p:nvPr/>
        </p:nvSpPr>
        <p:spPr>
          <a:xfrm>
            <a:off x="877807" y="6560830"/>
            <a:ext cx="8266193"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altLang="zh-TW" sz="1200" i="1" dirty="0">
                <a:solidFill>
                  <a:schemeClr val="bg1"/>
                </a:solidFill>
                <a:ea typeface="+mn-lt"/>
                <a:cs typeface="+mn-lt"/>
              </a:rPr>
              <a:t>Practical Data Science with R by</a:t>
            </a:r>
            <a:r>
              <a:rPr lang="en-US" altLang="zh-TW" sz="1200" dirty="0">
                <a:solidFill>
                  <a:schemeClr val="bg1"/>
                </a:solidFill>
                <a:ea typeface="+mn-lt"/>
                <a:cs typeface="+mn-lt"/>
              </a:rPr>
              <a:t> Nina </a:t>
            </a:r>
            <a:r>
              <a:rPr lang="en-US" altLang="zh-TW" sz="1200" dirty="0" err="1">
                <a:solidFill>
                  <a:schemeClr val="bg1"/>
                </a:solidFill>
                <a:ea typeface="+mn-lt"/>
                <a:cs typeface="+mn-lt"/>
              </a:rPr>
              <a:t>Zumel</a:t>
            </a:r>
            <a:r>
              <a:rPr lang="en-US" altLang="zh-TW" sz="1200" dirty="0">
                <a:solidFill>
                  <a:schemeClr val="bg1"/>
                </a:solidFill>
                <a:ea typeface="+mn-lt"/>
                <a:cs typeface="+mn-lt"/>
              </a:rPr>
              <a:t>, John Mount</a:t>
            </a:r>
            <a:endParaRPr lang="zh-TW" sz="1200" dirty="0">
              <a:solidFill>
                <a:schemeClr val="bg1"/>
              </a:solidFill>
              <a:ea typeface="新細明體"/>
              <a:cs typeface="Calibri"/>
            </a:endParaRPr>
          </a:p>
        </p:txBody>
      </p:sp>
    </p:spTree>
    <p:extLst>
      <p:ext uri="{BB962C8B-B14F-4D97-AF65-F5344CB8AC3E}">
        <p14:creationId xmlns:p14="http://schemas.microsoft.com/office/powerpoint/2010/main" val="12637186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en-US" altLang="zh-TW" dirty="0"/>
              <a:t>[[]] vs []</a:t>
            </a:r>
            <a:endParaRPr kumimoji="1" lang="zh-TW" altLang="en-US" dirty="0"/>
          </a:p>
        </p:txBody>
      </p:sp>
      <p:sp>
        <p:nvSpPr>
          <p:cNvPr id="3" name="內容版面配置區 2"/>
          <p:cNvSpPr>
            <a:spLocks noGrp="1"/>
          </p:cNvSpPr>
          <p:nvPr>
            <p:ph idx="1"/>
          </p:nvPr>
        </p:nvSpPr>
        <p:spPr/>
        <p:txBody>
          <a:bodyPr anchor="t">
            <a:noAutofit/>
          </a:bodyPr>
          <a:lstStyle/>
          <a:p>
            <a:pPr marL="0" indent="0">
              <a:lnSpc>
                <a:spcPct val="100000"/>
              </a:lnSpc>
              <a:buNone/>
            </a:pPr>
            <a:r>
              <a:rPr lang="en-US" altLang="zh-TW" sz="2400" dirty="0" err="1">
                <a:solidFill>
                  <a:schemeClr val="accent1"/>
                </a:solidFill>
                <a:latin typeface="+mn-lt"/>
              </a:rPr>
              <a:t>brackets.R</a:t>
            </a:r>
            <a:endParaRPr lang="en-US" altLang="zh-TW" sz="2400" dirty="0">
              <a:solidFill>
                <a:schemeClr val="accent1"/>
              </a:solidFill>
              <a:latin typeface="+mn-lt"/>
            </a:endParaRPr>
          </a:p>
          <a:p>
            <a:pPr marL="514350" indent="-514350">
              <a:lnSpc>
                <a:spcPct val="100000"/>
              </a:lnSpc>
              <a:buFont typeface="+mj-lt"/>
              <a:buAutoNum type="arabicPeriod"/>
            </a:pPr>
            <a:r>
              <a:rPr lang="en-US" altLang="zh-TW" sz="2400" dirty="0">
                <a:latin typeface="+mn-lt"/>
              </a:rPr>
              <a:t>signal </a:t>
            </a:r>
            <a:r>
              <a:rPr lang="en-US" altLang="zh-TW" sz="2400" dirty="0" err="1">
                <a:latin typeface="+mn-lt"/>
              </a:rPr>
              <a:t>outof</a:t>
            </a:r>
            <a:r>
              <a:rPr lang="en-US" altLang="zh-TW" sz="2400" dirty="0">
                <a:latin typeface="+mn-lt"/>
              </a:rPr>
              <a:t>-bounds access</a:t>
            </a:r>
          </a:p>
          <a:p>
            <a:pPr lvl="2" indent="0">
              <a:lnSpc>
                <a:spcPct val="100000"/>
              </a:lnSpc>
              <a:buNone/>
            </a:pPr>
            <a:r>
              <a:rPr kumimoji="1" lang="en-US" altLang="zh-TW" sz="1800" dirty="0">
                <a:latin typeface="Courier" charset="0"/>
                <a:ea typeface="Courier" charset="0"/>
                <a:cs typeface="Courier" charset="0"/>
              </a:rPr>
              <a:t>c('</a:t>
            </a:r>
            <a:r>
              <a:rPr kumimoji="1" lang="en-US" altLang="zh-TW" sz="1800" dirty="0" err="1">
                <a:latin typeface="Courier" charset="0"/>
                <a:ea typeface="Courier" charset="0"/>
                <a:cs typeface="Courier" charset="0"/>
              </a:rPr>
              <a:t>a','b</a:t>
            </a:r>
            <a:r>
              <a:rPr kumimoji="1" lang="en-US" altLang="zh-TW" sz="1800" dirty="0">
                <a:latin typeface="Courier" charset="0"/>
                <a:ea typeface="Courier" charset="0"/>
                <a:cs typeface="Courier" charset="0"/>
              </a:rPr>
              <a:t>’)[[2]]</a:t>
            </a:r>
          </a:p>
          <a:p>
            <a:pPr lvl="2" indent="0">
              <a:lnSpc>
                <a:spcPct val="100000"/>
              </a:lnSpc>
              <a:buNone/>
            </a:pPr>
            <a:r>
              <a:rPr kumimoji="1" lang="en-US" altLang="zh-TW" sz="1800" dirty="0">
                <a:latin typeface="Courier" charset="0"/>
                <a:ea typeface="Courier" charset="0"/>
                <a:cs typeface="Courier" charset="0"/>
              </a:rPr>
              <a:t>c('</a:t>
            </a:r>
            <a:r>
              <a:rPr kumimoji="1" lang="en-US" altLang="zh-TW" sz="1800" dirty="0" err="1">
                <a:latin typeface="Courier" charset="0"/>
                <a:ea typeface="Courier" charset="0"/>
                <a:cs typeface="Courier" charset="0"/>
              </a:rPr>
              <a:t>a','b</a:t>
            </a:r>
            <a:r>
              <a:rPr kumimoji="1" lang="en-US" altLang="zh-TW" sz="1800" dirty="0">
                <a:latin typeface="Courier" charset="0"/>
                <a:ea typeface="Courier" charset="0"/>
                <a:cs typeface="Courier" charset="0"/>
              </a:rPr>
              <a:t>’)[2]</a:t>
            </a:r>
            <a:endParaRPr kumimoji="1" lang="en-US" altLang="zh-TW" sz="2400" dirty="0"/>
          </a:p>
          <a:p>
            <a:pPr marL="857250" lvl="2" indent="0">
              <a:lnSpc>
                <a:spcPct val="100000"/>
              </a:lnSpc>
              <a:buNone/>
            </a:pPr>
            <a:r>
              <a:rPr kumimoji="1" lang="en-US" altLang="zh-TW" sz="1800" dirty="0">
                <a:latin typeface="Courier" charset="0"/>
                <a:ea typeface="Courier" charset="0"/>
                <a:cs typeface="Courier" charset="0"/>
              </a:rPr>
              <a:t>  c('</a:t>
            </a:r>
            <a:r>
              <a:rPr kumimoji="1" lang="en-US" altLang="zh-TW" sz="1800" dirty="0" err="1">
                <a:latin typeface="Courier" charset="0"/>
                <a:ea typeface="Courier" charset="0"/>
                <a:cs typeface="Courier" charset="0"/>
              </a:rPr>
              <a:t>a','b</a:t>
            </a:r>
            <a:r>
              <a:rPr kumimoji="1" lang="en-US" altLang="zh-TW" sz="1800" dirty="0">
                <a:latin typeface="Courier" charset="0"/>
                <a:ea typeface="Courier" charset="0"/>
                <a:cs typeface="Courier" charset="0"/>
              </a:rPr>
              <a:t>')[[7]]</a:t>
            </a:r>
          </a:p>
          <a:p>
            <a:pPr marL="857250" lvl="2" indent="0">
              <a:lnSpc>
                <a:spcPct val="100000"/>
              </a:lnSpc>
              <a:buNone/>
            </a:pPr>
            <a:r>
              <a:rPr kumimoji="1" lang="en-US" altLang="zh-TW" sz="1800" dirty="0">
                <a:latin typeface="Courier" charset="0"/>
                <a:ea typeface="Courier" charset="0"/>
                <a:cs typeface="Courier" charset="0"/>
              </a:rPr>
              <a:t>  c('</a:t>
            </a:r>
            <a:r>
              <a:rPr kumimoji="1" lang="en-US" altLang="zh-TW" sz="1800" dirty="0" err="1">
                <a:latin typeface="Courier" charset="0"/>
                <a:ea typeface="Courier" charset="0"/>
                <a:cs typeface="Courier" charset="0"/>
              </a:rPr>
              <a:t>a','b</a:t>
            </a:r>
            <a:r>
              <a:rPr kumimoji="1" lang="en-US" altLang="zh-TW" sz="1800" dirty="0">
                <a:latin typeface="Courier" charset="0"/>
                <a:ea typeface="Courier" charset="0"/>
                <a:cs typeface="Courier" charset="0"/>
              </a:rPr>
              <a:t>')[7]</a:t>
            </a:r>
          </a:p>
          <a:p>
            <a:pPr marL="514350" indent="-514350">
              <a:lnSpc>
                <a:spcPct val="100000"/>
              </a:lnSpc>
              <a:buFont typeface="+mj-lt"/>
              <a:buAutoNum type="arabicPeriod"/>
            </a:pPr>
            <a:r>
              <a:rPr lang="en-US" altLang="zh-TW" sz="2400" dirty="0">
                <a:latin typeface="+mn-lt"/>
              </a:rPr>
              <a:t>[[]] unwraps the returned value</a:t>
            </a:r>
            <a:endParaRPr lang="en-US" altLang="zh-TW" sz="3600" dirty="0">
              <a:latin typeface="+mn-lt"/>
            </a:endParaRPr>
          </a:p>
          <a:p>
            <a:pPr marL="800100" lvl="2" indent="0">
              <a:lnSpc>
                <a:spcPct val="100000"/>
              </a:lnSpc>
              <a:buNone/>
            </a:pPr>
            <a:r>
              <a:rPr lang="pt-BR" altLang="zh-TW" sz="1800" dirty="0" err="1">
                <a:latin typeface="Courier" charset="0"/>
                <a:ea typeface="Courier" charset="0"/>
                <a:cs typeface="Courier" charset="0"/>
              </a:rPr>
              <a:t>list</a:t>
            </a:r>
            <a:r>
              <a:rPr lang="pt-BR" altLang="zh-TW" sz="1800" dirty="0">
                <a:latin typeface="Courier" charset="0"/>
                <a:ea typeface="Courier" charset="0"/>
                <a:cs typeface="Courier" charset="0"/>
              </a:rPr>
              <a:t>(a='</a:t>
            </a:r>
            <a:r>
              <a:rPr lang="pt-BR" altLang="zh-TW" sz="1800" dirty="0" err="1">
                <a:latin typeface="Courier" charset="0"/>
                <a:ea typeface="Courier" charset="0"/>
                <a:cs typeface="Courier" charset="0"/>
              </a:rPr>
              <a:t>b</a:t>
            </a:r>
            <a:r>
              <a:rPr lang="pt-BR" altLang="zh-TW" sz="1800" dirty="0">
                <a:latin typeface="Courier" charset="0"/>
                <a:ea typeface="Courier" charset="0"/>
                <a:cs typeface="Courier" charset="0"/>
              </a:rPr>
              <a:t>')['a']</a:t>
            </a:r>
          </a:p>
          <a:p>
            <a:pPr marL="800100" lvl="2" indent="0">
              <a:lnSpc>
                <a:spcPct val="100000"/>
              </a:lnSpc>
              <a:buNone/>
            </a:pPr>
            <a:r>
              <a:rPr lang="pt-BR" altLang="zh-TW" sz="1800" dirty="0" err="1">
                <a:latin typeface="Courier" charset="0"/>
                <a:ea typeface="Courier" charset="0"/>
                <a:cs typeface="Courier" charset="0"/>
              </a:rPr>
              <a:t>list</a:t>
            </a:r>
            <a:r>
              <a:rPr lang="pt-BR" altLang="zh-TW" sz="1800" dirty="0">
                <a:latin typeface="Courier" charset="0"/>
                <a:ea typeface="Courier" charset="0"/>
                <a:cs typeface="Courier" charset="0"/>
              </a:rPr>
              <a:t>(a='</a:t>
            </a:r>
            <a:r>
              <a:rPr lang="pt-BR" altLang="zh-TW" sz="1800" dirty="0" err="1">
                <a:latin typeface="Courier" charset="0"/>
                <a:ea typeface="Courier" charset="0"/>
                <a:cs typeface="Courier" charset="0"/>
              </a:rPr>
              <a:t>b</a:t>
            </a:r>
            <a:r>
              <a:rPr lang="pt-BR" altLang="zh-TW" sz="1800" dirty="0">
                <a:latin typeface="Courier" charset="0"/>
                <a:ea typeface="Courier" charset="0"/>
                <a:cs typeface="Courier" charset="0"/>
              </a:rPr>
              <a:t>')[['a']]</a:t>
            </a:r>
          </a:p>
        </p:txBody>
      </p:sp>
      <p:sp>
        <p:nvSpPr>
          <p:cNvPr id="4" name="TextBox 3">
            <a:extLst>
              <a:ext uri="{FF2B5EF4-FFF2-40B4-BE49-F238E27FC236}">
                <a16:creationId xmlns:a16="http://schemas.microsoft.com/office/drawing/2014/main" id="{30F9EEBC-962A-469C-BC6A-160A2E624D38}"/>
              </a:ext>
            </a:extLst>
          </p:cNvPr>
          <p:cNvSpPr txBox="1"/>
          <p:nvPr/>
        </p:nvSpPr>
        <p:spPr>
          <a:xfrm>
            <a:off x="626166" y="6500191"/>
            <a:ext cx="8179903"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zh-TW" sz="1200" dirty="0">
              <a:cs typeface="Calibri"/>
            </a:endParaRPr>
          </a:p>
        </p:txBody>
      </p:sp>
      <p:sp>
        <p:nvSpPr>
          <p:cNvPr id="7" name="TextBox 5">
            <a:extLst>
              <a:ext uri="{FF2B5EF4-FFF2-40B4-BE49-F238E27FC236}">
                <a16:creationId xmlns:a16="http://schemas.microsoft.com/office/drawing/2014/main" id="{D7E1D548-D56F-ED4F-816E-D34BCDE43255}"/>
              </a:ext>
            </a:extLst>
          </p:cNvPr>
          <p:cNvSpPr txBox="1"/>
          <p:nvPr/>
        </p:nvSpPr>
        <p:spPr>
          <a:xfrm>
            <a:off x="877807" y="6560830"/>
            <a:ext cx="8266193"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altLang="zh-TW" sz="1200" i="1" dirty="0">
                <a:solidFill>
                  <a:schemeClr val="bg1"/>
                </a:solidFill>
                <a:ea typeface="+mn-lt"/>
                <a:cs typeface="+mn-lt"/>
              </a:rPr>
              <a:t>Practical Data Science with R by</a:t>
            </a:r>
            <a:r>
              <a:rPr lang="en-US" altLang="zh-TW" sz="1200" dirty="0">
                <a:solidFill>
                  <a:schemeClr val="bg1"/>
                </a:solidFill>
                <a:ea typeface="+mn-lt"/>
                <a:cs typeface="+mn-lt"/>
              </a:rPr>
              <a:t> Nina </a:t>
            </a:r>
            <a:r>
              <a:rPr lang="en-US" altLang="zh-TW" sz="1200" dirty="0" err="1">
                <a:solidFill>
                  <a:schemeClr val="bg1"/>
                </a:solidFill>
                <a:ea typeface="+mn-lt"/>
                <a:cs typeface="+mn-lt"/>
              </a:rPr>
              <a:t>Zumel</a:t>
            </a:r>
            <a:r>
              <a:rPr lang="en-US" altLang="zh-TW" sz="1200" dirty="0">
                <a:solidFill>
                  <a:schemeClr val="bg1"/>
                </a:solidFill>
                <a:ea typeface="+mn-lt"/>
                <a:cs typeface="+mn-lt"/>
              </a:rPr>
              <a:t>, John Mount</a:t>
            </a:r>
            <a:endParaRPr lang="zh-TW" sz="1200" dirty="0">
              <a:solidFill>
                <a:schemeClr val="bg1"/>
              </a:solidFill>
              <a:ea typeface="新細明體"/>
              <a:cs typeface="Calibri"/>
            </a:endParaRPr>
          </a:p>
        </p:txBody>
      </p:sp>
    </p:spTree>
    <p:extLst>
      <p:ext uri="{BB962C8B-B14F-4D97-AF65-F5344CB8AC3E}">
        <p14:creationId xmlns:p14="http://schemas.microsoft.com/office/powerpoint/2010/main" val="65214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en-US" altLang="zh-TW" dirty="0"/>
              <a:t>[[]] vs []</a:t>
            </a:r>
            <a:endParaRPr kumimoji="1" lang="zh-TW" altLang="en-US" dirty="0"/>
          </a:p>
        </p:txBody>
      </p:sp>
      <p:sp>
        <p:nvSpPr>
          <p:cNvPr id="3" name="內容版面配置區 2"/>
          <p:cNvSpPr>
            <a:spLocks noGrp="1"/>
          </p:cNvSpPr>
          <p:nvPr>
            <p:ph idx="1"/>
          </p:nvPr>
        </p:nvSpPr>
        <p:spPr/>
        <p:txBody>
          <a:bodyPr anchor="t">
            <a:noAutofit/>
          </a:bodyPr>
          <a:lstStyle/>
          <a:p>
            <a:pPr>
              <a:lnSpc>
                <a:spcPct val="100000"/>
              </a:lnSpc>
            </a:pPr>
            <a:r>
              <a:rPr lang="en-US" altLang="zh-TW" sz="2000" dirty="0"/>
              <a:t>[] </a:t>
            </a:r>
            <a:r>
              <a:rPr lang="en-US" altLang="zh-TW" sz="2000" dirty="0">
                <a:latin typeface="+mn-lt"/>
              </a:rPr>
              <a:t>accept vectors as its argument</a:t>
            </a:r>
            <a:endParaRPr lang="en-US" altLang="zh-TW" sz="2400" dirty="0">
              <a:latin typeface="+mn-lt"/>
            </a:endParaRPr>
          </a:p>
          <a:p>
            <a:pPr marL="800100" lvl="2" indent="0">
              <a:lnSpc>
                <a:spcPct val="100000"/>
              </a:lnSpc>
              <a:buNone/>
            </a:pPr>
            <a:r>
              <a:rPr kumimoji="1" lang="en-US" altLang="zh-TW" sz="1600" dirty="0">
                <a:latin typeface="Courier" charset="0"/>
                <a:ea typeface="Courier" charset="0"/>
                <a:cs typeface="Courier" charset="0"/>
              </a:rPr>
              <a:t>list(a=1, b=2, c=3)[c('a', 'c')]</a:t>
            </a:r>
          </a:p>
          <a:p>
            <a:pPr marL="800100" lvl="2" indent="0">
              <a:lnSpc>
                <a:spcPct val="100000"/>
              </a:lnSpc>
              <a:buNone/>
            </a:pPr>
            <a:r>
              <a:rPr kumimoji="1" lang="en-US" altLang="zh-TW" sz="1600" dirty="0">
                <a:latin typeface="Courier" charset="0"/>
                <a:ea typeface="Courier" charset="0"/>
                <a:cs typeface="Courier" charset="0"/>
              </a:rPr>
              <a:t>list(a=1, b=2, c=3)[[c('a', 'c')]]</a:t>
            </a:r>
          </a:p>
          <a:p>
            <a:pPr>
              <a:lnSpc>
                <a:spcPct val="100000"/>
              </a:lnSpc>
            </a:pPr>
            <a:r>
              <a:rPr lang="en-US" altLang="zh-TW" sz="2000" dirty="0">
                <a:latin typeface="+mn-lt"/>
              </a:rPr>
              <a:t>Really you should never use [] when [[]] can be used (when you want only a single result)</a:t>
            </a:r>
            <a:endParaRPr kumimoji="1" lang="zh-TW" altLang="en-US" sz="2000" dirty="0">
              <a:latin typeface="+mn-lt"/>
            </a:endParaRPr>
          </a:p>
        </p:txBody>
      </p:sp>
      <p:sp>
        <p:nvSpPr>
          <p:cNvPr id="5" name="TextBox 4">
            <a:extLst>
              <a:ext uri="{FF2B5EF4-FFF2-40B4-BE49-F238E27FC236}">
                <a16:creationId xmlns:a16="http://schemas.microsoft.com/office/drawing/2014/main" id="{1F2250EB-5332-41EF-B97D-AD3F561297CF}"/>
              </a:ext>
            </a:extLst>
          </p:cNvPr>
          <p:cNvSpPr txBox="1"/>
          <p:nvPr/>
        </p:nvSpPr>
        <p:spPr>
          <a:xfrm>
            <a:off x="626166" y="6500191"/>
            <a:ext cx="8179903"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zh-TW" sz="1200" dirty="0">
              <a:cs typeface="Calibri"/>
            </a:endParaRPr>
          </a:p>
        </p:txBody>
      </p:sp>
      <p:sp>
        <p:nvSpPr>
          <p:cNvPr id="6" name="TextBox 5">
            <a:extLst>
              <a:ext uri="{FF2B5EF4-FFF2-40B4-BE49-F238E27FC236}">
                <a16:creationId xmlns:a16="http://schemas.microsoft.com/office/drawing/2014/main" id="{5E085C3A-944D-FB4E-8DF5-08CC79C0C098}"/>
              </a:ext>
            </a:extLst>
          </p:cNvPr>
          <p:cNvSpPr txBox="1"/>
          <p:nvPr/>
        </p:nvSpPr>
        <p:spPr>
          <a:xfrm>
            <a:off x="877807" y="6560830"/>
            <a:ext cx="8266193"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altLang="zh-TW" sz="1200" i="1" dirty="0">
                <a:solidFill>
                  <a:schemeClr val="bg1"/>
                </a:solidFill>
                <a:ea typeface="+mn-lt"/>
                <a:cs typeface="+mn-lt"/>
              </a:rPr>
              <a:t>Practical Data Science with R by</a:t>
            </a:r>
            <a:r>
              <a:rPr lang="en-US" altLang="zh-TW" sz="1200" dirty="0">
                <a:solidFill>
                  <a:schemeClr val="bg1"/>
                </a:solidFill>
                <a:ea typeface="+mn-lt"/>
                <a:cs typeface="+mn-lt"/>
              </a:rPr>
              <a:t> Nina </a:t>
            </a:r>
            <a:r>
              <a:rPr lang="en-US" altLang="zh-TW" sz="1200" dirty="0" err="1">
                <a:solidFill>
                  <a:schemeClr val="bg1"/>
                </a:solidFill>
                <a:ea typeface="+mn-lt"/>
                <a:cs typeface="+mn-lt"/>
              </a:rPr>
              <a:t>Zumel</a:t>
            </a:r>
            <a:r>
              <a:rPr lang="en-US" altLang="zh-TW" sz="1200" dirty="0">
                <a:solidFill>
                  <a:schemeClr val="bg1"/>
                </a:solidFill>
                <a:ea typeface="+mn-lt"/>
                <a:cs typeface="+mn-lt"/>
              </a:rPr>
              <a:t>, John Mount</a:t>
            </a:r>
            <a:endParaRPr lang="zh-TW" sz="1200" dirty="0">
              <a:solidFill>
                <a:schemeClr val="bg1"/>
              </a:solidFill>
              <a:ea typeface="新細明體"/>
              <a:cs typeface="Calibri"/>
            </a:endParaRPr>
          </a:p>
        </p:txBody>
      </p:sp>
    </p:spTree>
    <p:extLst>
      <p:ext uri="{BB962C8B-B14F-4D97-AF65-F5344CB8AC3E}">
        <p14:creationId xmlns:p14="http://schemas.microsoft.com/office/powerpoint/2010/main" val="1156152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Basic Commands</a:t>
            </a:r>
            <a:endParaRPr lang="en-US" dirty="0"/>
          </a:p>
        </p:txBody>
      </p:sp>
      <p:sp>
        <p:nvSpPr>
          <p:cNvPr id="3" name="內容版面配置區 2"/>
          <p:cNvSpPr>
            <a:spLocks noGrp="1"/>
          </p:cNvSpPr>
          <p:nvPr>
            <p:ph idx="1"/>
          </p:nvPr>
        </p:nvSpPr>
        <p:spPr/>
        <p:txBody>
          <a:bodyPr anchor="t">
            <a:normAutofit/>
          </a:bodyPr>
          <a:lstStyle/>
          <a:p>
            <a:pPr>
              <a:lnSpc>
                <a:spcPct val="100000"/>
              </a:lnSpc>
            </a:pPr>
            <a:r>
              <a:rPr lang="en-US" altLang="zh-TW" sz="2000" dirty="0">
                <a:solidFill>
                  <a:schemeClr val="tx1">
                    <a:lumMod val="75000"/>
                    <a:lumOff val="25000"/>
                  </a:schemeClr>
                </a:solidFill>
                <a:latin typeface="Courier" charset="0"/>
                <a:ea typeface="Courier" charset="0"/>
                <a:cs typeface="Courier" charset="0"/>
              </a:rPr>
              <a:t>?matrix</a:t>
            </a:r>
          </a:p>
          <a:p>
            <a:pPr>
              <a:lnSpc>
                <a:spcPct val="100000"/>
              </a:lnSpc>
            </a:pPr>
            <a:r>
              <a:rPr lang="mr-IN" altLang="zh-TW" sz="2000" dirty="0" err="1">
                <a:solidFill>
                  <a:schemeClr val="tx1">
                    <a:lumMod val="75000"/>
                    <a:lumOff val="25000"/>
                  </a:schemeClr>
                </a:solidFill>
                <a:latin typeface="Courier" charset="0"/>
                <a:ea typeface="Courier" charset="0"/>
                <a:cs typeface="Courier" charset="0"/>
              </a:rPr>
              <a:t>x</a:t>
            </a:r>
            <a:r>
              <a:rPr lang="mr-IN" altLang="zh-TW" sz="2000" dirty="0">
                <a:solidFill>
                  <a:schemeClr val="tx1">
                    <a:lumMod val="75000"/>
                    <a:lumOff val="25000"/>
                  </a:schemeClr>
                </a:solidFill>
                <a:latin typeface="Courier" charset="0"/>
                <a:ea typeface="Courier" charset="0"/>
                <a:cs typeface="Courier" charset="0"/>
              </a:rPr>
              <a:t>=</a:t>
            </a:r>
            <a:r>
              <a:rPr lang="mr-IN" altLang="zh-TW" sz="2000" dirty="0" err="1">
                <a:solidFill>
                  <a:schemeClr val="tx1">
                    <a:lumMod val="75000"/>
                    <a:lumOff val="25000"/>
                  </a:schemeClr>
                </a:solidFill>
                <a:latin typeface="Courier" charset="0"/>
                <a:ea typeface="Courier" charset="0"/>
                <a:cs typeface="Courier" charset="0"/>
              </a:rPr>
              <a:t>matrix</a:t>
            </a:r>
            <a:r>
              <a:rPr lang="mr-IN" altLang="zh-TW" sz="2000" dirty="0">
                <a:solidFill>
                  <a:schemeClr val="tx1">
                    <a:lumMod val="75000"/>
                    <a:lumOff val="25000"/>
                  </a:schemeClr>
                </a:solidFill>
                <a:latin typeface="Courier" charset="0"/>
                <a:ea typeface="Courier" charset="0"/>
                <a:cs typeface="Courier" charset="0"/>
              </a:rPr>
              <a:t>(</a:t>
            </a:r>
            <a:r>
              <a:rPr lang="mr-IN" altLang="zh-TW" sz="2000" dirty="0" err="1">
                <a:solidFill>
                  <a:schemeClr val="tx1">
                    <a:lumMod val="75000"/>
                    <a:lumOff val="25000"/>
                  </a:schemeClr>
                </a:solidFill>
                <a:latin typeface="Courier" charset="0"/>
                <a:ea typeface="Courier" charset="0"/>
                <a:cs typeface="Courier" charset="0"/>
              </a:rPr>
              <a:t>data</a:t>
            </a:r>
            <a:r>
              <a:rPr lang="mr-IN" altLang="zh-TW" sz="2000" dirty="0">
                <a:solidFill>
                  <a:schemeClr val="tx1">
                    <a:lumMod val="75000"/>
                    <a:lumOff val="25000"/>
                  </a:schemeClr>
                </a:solidFill>
                <a:latin typeface="Courier" charset="0"/>
                <a:ea typeface="Courier" charset="0"/>
                <a:cs typeface="Courier" charset="0"/>
              </a:rPr>
              <a:t>=</a:t>
            </a:r>
            <a:r>
              <a:rPr lang="mr-IN" altLang="zh-TW" sz="2000" dirty="0" err="1">
                <a:solidFill>
                  <a:schemeClr val="tx1">
                    <a:lumMod val="75000"/>
                    <a:lumOff val="25000"/>
                  </a:schemeClr>
                </a:solidFill>
                <a:latin typeface="Courier" charset="0"/>
                <a:ea typeface="Courier" charset="0"/>
                <a:cs typeface="Courier" charset="0"/>
              </a:rPr>
              <a:t>c</a:t>
            </a:r>
            <a:r>
              <a:rPr lang="mr-IN" altLang="zh-TW" sz="2000" dirty="0">
                <a:solidFill>
                  <a:schemeClr val="tx1">
                    <a:lumMod val="75000"/>
                    <a:lumOff val="25000"/>
                  </a:schemeClr>
                </a:solidFill>
                <a:latin typeface="Courier" charset="0"/>
                <a:ea typeface="Courier" charset="0"/>
                <a:cs typeface="Courier" charset="0"/>
              </a:rPr>
              <a:t>(1,2,3,4) , </a:t>
            </a:r>
            <a:r>
              <a:rPr lang="mr-IN" altLang="zh-TW" sz="2000" dirty="0" err="1">
                <a:solidFill>
                  <a:schemeClr val="tx1">
                    <a:lumMod val="75000"/>
                    <a:lumOff val="25000"/>
                  </a:schemeClr>
                </a:solidFill>
                <a:latin typeface="Courier" charset="0"/>
                <a:ea typeface="Courier" charset="0"/>
                <a:cs typeface="Courier" charset="0"/>
              </a:rPr>
              <a:t>nrow</a:t>
            </a:r>
            <a:r>
              <a:rPr lang="mr-IN" altLang="zh-TW" sz="2000" dirty="0">
                <a:solidFill>
                  <a:schemeClr val="tx1">
                    <a:lumMod val="75000"/>
                    <a:lumOff val="25000"/>
                  </a:schemeClr>
                </a:solidFill>
                <a:latin typeface="Courier" charset="0"/>
                <a:ea typeface="Courier" charset="0"/>
                <a:cs typeface="Courier" charset="0"/>
              </a:rPr>
              <a:t>=2, </a:t>
            </a:r>
            <a:r>
              <a:rPr lang="mr-IN" altLang="zh-TW" sz="2000" dirty="0" err="1">
                <a:solidFill>
                  <a:schemeClr val="tx1">
                    <a:lumMod val="75000"/>
                    <a:lumOff val="25000"/>
                  </a:schemeClr>
                </a:solidFill>
                <a:latin typeface="Courier" charset="0"/>
                <a:ea typeface="Courier" charset="0"/>
                <a:cs typeface="Courier" charset="0"/>
              </a:rPr>
              <a:t>ncol</a:t>
            </a:r>
            <a:r>
              <a:rPr lang="mr-IN" altLang="zh-TW" sz="2000" dirty="0">
                <a:solidFill>
                  <a:schemeClr val="tx1">
                    <a:lumMod val="75000"/>
                    <a:lumOff val="25000"/>
                  </a:schemeClr>
                </a:solidFill>
                <a:latin typeface="Courier" charset="0"/>
                <a:ea typeface="Courier" charset="0"/>
                <a:cs typeface="Courier" charset="0"/>
              </a:rPr>
              <a:t> =2)</a:t>
            </a:r>
          </a:p>
          <a:p>
            <a:pPr>
              <a:lnSpc>
                <a:spcPct val="100000"/>
              </a:lnSpc>
            </a:pPr>
            <a:r>
              <a:rPr lang="it-IT" altLang="zh-TW" sz="2000" dirty="0">
                <a:solidFill>
                  <a:schemeClr val="tx1">
                    <a:lumMod val="75000"/>
                    <a:lumOff val="25000"/>
                  </a:schemeClr>
                </a:solidFill>
                <a:latin typeface="Courier" charset="0"/>
                <a:ea typeface="Courier" charset="0"/>
                <a:cs typeface="Courier" charset="0"/>
              </a:rPr>
              <a:t>x=</a:t>
            </a:r>
            <a:r>
              <a:rPr lang="it-IT" altLang="zh-TW" sz="2000" dirty="0" err="1">
                <a:solidFill>
                  <a:schemeClr val="tx1">
                    <a:lumMod val="75000"/>
                    <a:lumOff val="25000"/>
                  </a:schemeClr>
                </a:solidFill>
                <a:latin typeface="Courier" charset="0"/>
                <a:ea typeface="Courier" charset="0"/>
                <a:cs typeface="Courier" charset="0"/>
              </a:rPr>
              <a:t>matrix</a:t>
            </a:r>
            <a:r>
              <a:rPr lang="it-IT" altLang="zh-TW" sz="2000" dirty="0">
                <a:solidFill>
                  <a:schemeClr val="tx1">
                    <a:lumMod val="75000"/>
                    <a:lumOff val="25000"/>
                  </a:schemeClr>
                </a:solidFill>
                <a:latin typeface="Courier" charset="0"/>
                <a:ea typeface="Courier" charset="0"/>
                <a:cs typeface="Courier" charset="0"/>
              </a:rPr>
              <a:t>(c(1,2,3,4) ,2,2)</a:t>
            </a:r>
          </a:p>
          <a:p>
            <a:pPr>
              <a:lnSpc>
                <a:spcPct val="100000"/>
              </a:lnSpc>
            </a:pPr>
            <a:r>
              <a:rPr lang="en-US" altLang="zh-TW" sz="2000" dirty="0">
                <a:solidFill>
                  <a:schemeClr val="tx1">
                    <a:lumMod val="75000"/>
                    <a:lumOff val="25000"/>
                  </a:schemeClr>
                </a:solidFill>
                <a:latin typeface="Courier" charset="0"/>
                <a:ea typeface="Courier" charset="0"/>
                <a:cs typeface="Courier" charset="0"/>
              </a:rPr>
              <a:t>matrix(c(1,2,3,4) ,2,2,byrow =TRUE)</a:t>
            </a:r>
          </a:p>
          <a:p>
            <a:pPr>
              <a:lnSpc>
                <a:spcPct val="100000"/>
              </a:lnSpc>
            </a:pPr>
            <a:r>
              <a:rPr lang="en-US" altLang="zh-TW" sz="2000" dirty="0" err="1">
                <a:solidFill>
                  <a:schemeClr val="tx1">
                    <a:lumMod val="75000"/>
                    <a:lumOff val="25000"/>
                  </a:schemeClr>
                </a:solidFill>
                <a:latin typeface="Courier" charset="0"/>
                <a:ea typeface="Courier" charset="0"/>
                <a:cs typeface="Courier" charset="0"/>
              </a:rPr>
              <a:t>sqrt</a:t>
            </a:r>
            <a:r>
              <a:rPr lang="en-US" altLang="zh-TW" sz="2000" dirty="0">
                <a:solidFill>
                  <a:schemeClr val="tx1">
                    <a:lumMod val="75000"/>
                    <a:lumOff val="25000"/>
                  </a:schemeClr>
                </a:solidFill>
                <a:latin typeface="Courier" charset="0"/>
                <a:ea typeface="Courier" charset="0"/>
                <a:cs typeface="Courier" charset="0"/>
              </a:rPr>
              <a:t>(x)</a:t>
            </a:r>
          </a:p>
          <a:p>
            <a:pPr>
              <a:lnSpc>
                <a:spcPct val="100000"/>
              </a:lnSpc>
            </a:pPr>
            <a:r>
              <a:rPr lang="is-IS" altLang="zh-TW" sz="2000" dirty="0">
                <a:solidFill>
                  <a:schemeClr val="tx1">
                    <a:lumMod val="75000"/>
                    <a:lumOff val="25000"/>
                  </a:schemeClr>
                </a:solidFill>
                <a:latin typeface="Courier" charset="0"/>
                <a:ea typeface="Courier" charset="0"/>
                <a:cs typeface="Courier" charset="0"/>
              </a:rPr>
              <a:t>x^2</a:t>
            </a:r>
          </a:p>
        </p:txBody>
      </p:sp>
      <p:sp>
        <p:nvSpPr>
          <p:cNvPr id="4" name="矩形 3"/>
          <p:cNvSpPr/>
          <p:nvPr/>
        </p:nvSpPr>
        <p:spPr>
          <a:xfrm>
            <a:off x="0" y="6581001"/>
            <a:ext cx="9144001" cy="276999"/>
          </a:xfrm>
          <a:prstGeom prst="rect">
            <a:avLst/>
          </a:prstGeom>
        </p:spPr>
        <p:txBody>
          <a:bodyPr wrap="square" anchor="t">
            <a:spAutoFit/>
          </a:bodyPr>
          <a:lstStyle/>
          <a:p>
            <a:pPr algn="r"/>
            <a:endParaRPr lang="en-US" altLang="zh-TW" sz="1200" dirty="0">
              <a:ea typeface="新細明體"/>
              <a:cs typeface="Calibri"/>
            </a:endParaRPr>
          </a:p>
        </p:txBody>
      </p:sp>
      <p:sp>
        <p:nvSpPr>
          <p:cNvPr id="7" name="TextBox 5">
            <a:extLst>
              <a:ext uri="{FF2B5EF4-FFF2-40B4-BE49-F238E27FC236}">
                <a16:creationId xmlns:a16="http://schemas.microsoft.com/office/drawing/2014/main" id="{741D53AA-749E-1143-8F49-9F68E3419B0A}"/>
              </a:ext>
            </a:extLst>
          </p:cNvPr>
          <p:cNvSpPr txBox="1"/>
          <p:nvPr/>
        </p:nvSpPr>
        <p:spPr>
          <a:xfrm>
            <a:off x="877807" y="6560830"/>
            <a:ext cx="8266193"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altLang="zh-TW" sz="1200" i="1" dirty="0">
                <a:solidFill>
                  <a:schemeClr val="bg1"/>
                </a:solidFill>
                <a:ea typeface="+mn-lt"/>
                <a:cs typeface="+mn-lt"/>
              </a:rPr>
              <a:t>Practical Data Science with R by</a:t>
            </a:r>
            <a:r>
              <a:rPr lang="en-US" altLang="zh-TW" sz="1200" dirty="0">
                <a:solidFill>
                  <a:schemeClr val="bg1"/>
                </a:solidFill>
                <a:ea typeface="+mn-lt"/>
                <a:cs typeface="+mn-lt"/>
              </a:rPr>
              <a:t> Nina </a:t>
            </a:r>
            <a:r>
              <a:rPr lang="en-US" altLang="zh-TW" sz="1200" dirty="0" err="1">
                <a:solidFill>
                  <a:schemeClr val="bg1"/>
                </a:solidFill>
                <a:ea typeface="+mn-lt"/>
                <a:cs typeface="+mn-lt"/>
              </a:rPr>
              <a:t>Zumel</a:t>
            </a:r>
            <a:r>
              <a:rPr lang="en-US" altLang="zh-TW" sz="1200" dirty="0">
                <a:solidFill>
                  <a:schemeClr val="bg1"/>
                </a:solidFill>
                <a:ea typeface="+mn-lt"/>
                <a:cs typeface="+mn-lt"/>
              </a:rPr>
              <a:t>, John Mount</a:t>
            </a:r>
            <a:endParaRPr lang="zh-TW" sz="1200" dirty="0">
              <a:solidFill>
                <a:schemeClr val="bg1"/>
              </a:solidFill>
              <a:ea typeface="新細明體"/>
              <a:cs typeface="Calibri"/>
            </a:endParaRPr>
          </a:p>
        </p:txBody>
      </p:sp>
    </p:spTree>
    <p:extLst>
      <p:ext uri="{BB962C8B-B14F-4D97-AF65-F5344CB8AC3E}">
        <p14:creationId xmlns:p14="http://schemas.microsoft.com/office/powerpoint/2010/main" val="44876488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en-US" altLang="zh-TW" dirty="0"/>
              <a:t>Matrices</a:t>
            </a:r>
            <a:endParaRPr kumimoji="1" lang="zh-TW" altLang="en-US" dirty="0"/>
          </a:p>
        </p:txBody>
      </p:sp>
      <p:sp>
        <p:nvSpPr>
          <p:cNvPr id="3" name="內容版面配置區 2"/>
          <p:cNvSpPr>
            <a:spLocks noGrp="1"/>
          </p:cNvSpPr>
          <p:nvPr>
            <p:ph idx="1"/>
          </p:nvPr>
        </p:nvSpPr>
        <p:spPr/>
        <p:txBody>
          <a:bodyPr>
            <a:normAutofit/>
          </a:bodyPr>
          <a:lstStyle/>
          <a:p>
            <a:pPr>
              <a:lnSpc>
                <a:spcPct val="100000"/>
              </a:lnSpc>
            </a:pPr>
            <a:r>
              <a:rPr lang="it-IT" altLang="zh-TW" dirty="0" err="1">
                <a:solidFill>
                  <a:schemeClr val="accent1"/>
                </a:solidFill>
              </a:rPr>
              <a:t>matrix.R</a:t>
            </a:r>
            <a:endParaRPr lang="it-IT" altLang="zh-TW" dirty="0">
              <a:solidFill>
                <a:schemeClr val="accent1"/>
              </a:solidFill>
            </a:endParaRPr>
          </a:p>
          <a:p>
            <a:pPr marL="400050" lvl="1" indent="0">
              <a:lnSpc>
                <a:spcPct val="100000"/>
              </a:lnSpc>
              <a:buNone/>
            </a:pPr>
            <a:r>
              <a:rPr lang="it-IT" altLang="zh-TW" dirty="0">
                <a:latin typeface="Courier" charset="0"/>
                <a:ea typeface="Courier" charset="0"/>
                <a:cs typeface="Courier" charset="0"/>
              </a:rPr>
              <a:t>b&lt;-</a:t>
            </a:r>
            <a:r>
              <a:rPr lang="it-IT" altLang="zh-TW" dirty="0" err="1">
                <a:latin typeface="Courier" charset="0"/>
                <a:ea typeface="Courier" charset="0"/>
                <a:cs typeface="Courier" charset="0"/>
              </a:rPr>
              <a:t>matrix</a:t>
            </a:r>
            <a:r>
              <a:rPr lang="it-IT" altLang="zh-TW" dirty="0">
                <a:latin typeface="Courier" charset="0"/>
                <a:ea typeface="Courier" charset="0"/>
                <a:cs typeface="Courier" charset="0"/>
              </a:rPr>
              <a:t>(c(2,4,3,1,5,7), </a:t>
            </a:r>
            <a:r>
              <a:rPr lang="it-IT" altLang="zh-TW" dirty="0" err="1">
                <a:latin typeface="Courier" charset="0"/>
                <a:ea typeface="Courier" charset="0"/>
                <a:cs typeface="Courier" charset="0"/>
              </a:rPr>
              <a:t>nrow</a:t>
            </a:r>
            <a:r>
              <a:rPr lang="it-IT" altLang="zh-TW" dirty="0">
                <a:latin typeface="Courier" charset="0"/>
                <a:ea typeface="Courier" charset="0"/>
                <a:cs typeface="Courier" charset="0"/>
              </a:rPr>
              <a:t>=3,ncol=2)</a:t>
            </a:r>
          </a:p>
          <a:p>
            <a:pPr marL="400050" lvl="1" indent="0">
              <a:lnSpc>
                <a:spcPct val="100000"/>
              </a:lnSpc>
              <a:buNone/>
            </a:pPr>
            <a:r>
              <a:rPr lang="pt-BR" altLang="zh-TW" dirty="0" err="1">
                <a:latin typeface="Courier" charset="0"/>
                <a:ea typeface="Courier" charset="0"/>
                <a:cs typeface="Courier" charset="0"/>
              </a:rPr>
              <a:t>b</a:t>
            </a:r>
            <a:r>
              <a:rPr lang="pt-BR" altLang="zh-TW" dirty="0">
                <a:latin typeface="Courier" charset="0"/>
                <a:ea typeface="Courier" charset="0"/>
                <a:cs typeface="Courier" charset="0"/>
              </a:rPr>
              <a:t>[1,2]</a:t>
            </a:r>
          </a:p>
          <a:p>
            <a:pPr marL="400050" lvl="1" indent="0">
              <a:lnSpc>
                <a:spcPct val="100000"/>
              </a:lnSpc>
              <a:buNone/>
            </a:pPr>
            <a:r>
              <a:rPr lang="pt-BR" altLang="zh-TW" dirty="0" err="1">
                <a:latin typeface="Courier" charset="0"/>
                <a:ea typeface="Courier" charset="0"/>
                <a:cs typeface="Courier" charset="0"/>
              </a:rPr>
              <a:t>b</a:t>
            </a:r>
            <a:r>
              <a:rPr lang="pt-BR" altLang="zh-TW" dirty="0">
                <a:latin typeface="Courier" charset="0"/>
                <a:ea typeface="Courier" charset="0"/>
                <a:cs typeface="Courier" charset="0"/>
              </a:rPr>
              <a:t>[2,1]</a:t>
            </a:r>
          </a:p>
        </p:txBody>
      </p:sp>
      <p:sp>
        <p:nvSpPr>
          <p:cNvPr id="4" name="TextBox 5">
            <a:extLst>
              <a:ext uri="{FF2B5EF4-FFF2-40B4-BE49-F238E27FC236}">
                <a16:creationId xmlns:a16="http://schemas.microsoft.com/office/drawing/2014/main" id="{430C019A-08BA-AA42-AD3A-A4DBBF223B2B}"/>
              </a:ext>
            </a:extLst>
          </p:cNvPr>
          <p:cNvSpPr txBox="1"/>
          <p:nvPr/>
        </p:nvSpPr>
        <p:spPr>
          <a:xfrm>
            <a:off x="877807" y="6560830"/>
            <a:ext cx="8266193"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altLang="zh-TW" sz="1200" i="1" dirty="0">
                <a:solidFill>
                  <a:schemeClr val="bg1"/>
                </a:solidFill>
                <a:ea typeface="+mn-lt"/>
                <a:cs typeface="+mn-lt"/>
              </a:rPr>
              <a:t>Practical Data Science with R by</a:t>
            </a:r>
            <a:r>
              <a:rPr lang="en-US" altLang="zh-TW" sz="1200" dirty="0">
                <a:solidFill>
                  <a:schemeClr val="bg1"/>
                </a:solidFill>
                <a:ea typeface="+mn-lt"/>
                <a:cs typeface="+mn-lt"/>
              </a:rPr>
              <a:t> Nina </a:t>
            </a:r>
            <a:r>
              <a:rPr lang="en-US" altLang="zh-TW" sz="1200" dirty="0" err="1">
                <a:solidFill>
                  <a:schemeClr val="bg1"/>
                </a:solidFill>
                <a:ea typeface="+mn-lt"/>
                <a:cs typeface="+mn-lt"/>
              </a:rPr>
              <a:t>Zumel</a:t>
            </a:r>
            <a:r>
              <a:rPr lang="en-US" altLang="zh-TW" sz="1200" dirty="0">
                <a:solidFill>
                  <a:schemeClr val="bg1"/>
                </a:solidFill>
                <a:ea typeface="+mn-lt"/>
                <a:cs typeface="+mn-lt"/>
              </a:rPr>
              <a:t>, John Mount</a:t>
            </a:r>
            <a:endParaRPr lang="zh-TW" sz="1200" dirty="0">
              <a:solidFill>
                <a:schemeClr val="bg1"/>
              </a:solidFill>
              <a:ea typeface="新細明體"/>
              <a:cs typeface="Calibri"/>
            </a:endParaRPr>
          </a:p>
        </p:txBody>
      </p:sp>
    </p:spTree>
    <p:extLst>
      <p:ext uri="{BB962C8B-B14F-4D97-AF65-F5344CB8AC3E}">
        <p14:creationId xmlns:p14="http://schemas.microsoft.com/office/powerpoint/2010/main" val="13661735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en-US" altLang="zh-TW" dirty="0"/>
              <a:t>Matrices</a:t>
            </a:r>
            <a:endParaRPr kumimoji="1" lang="zh-TW" altLang="en-US" dirty="0"/>
          </a:p>
        </p:txBody>
      </p:sp>
      <p:sp>
        <p:nvSpPr>
          <p:cNvPr id="3" name="內容版面配置區 2"/>
          <p:cNvSpPr>
            <a:spLocks noGrp="1"/>
          </p:cNvSpPr>
          <p:nvPr>
            <p:ph idx="1"/>
          </p:nvPr>
        </p:nvSpPr>
        <p:spPr/>
        <p:txBody>
          <a:bodyPr>
            <a:normAutofit/>
          </a:bodyPr>
          <a:lstStyle/>
          <a:p>
            <a:pPr>
              <a:lnSpc>
                <a:spcPct val="100000"/>
              </a:lnSpc>
            </a:pPr>
            <a:r>
              <a:rPr lang="it-IT" altLang="zh-TW" dirty="0" err="1">
                <a:solidFill>
                  <a:schemeClr val="accent1"/>
                </a:solidFill>
                <a:latin typeface="+mn-lt"/>
              </a:rPr>
              <a:t>matrix.R</a:t>
            </a:r>
            <a:endParaRPr lang="it-IT" altLang="zh-TW" dirty="0">
              <a:solidFill>
                <a:schemeClr val="accent1"/>
              </a:solidFill>
              <a:latin typeface="+mn-lt"/>
            </a:endParaRPr>
          </a:p>
          <a:p>
            <a:pPr>
              <a:lnSpc>
                <a:spcPct val="100000"/>
              </a:lnSpc>
            </a:pPr>
            <a:r>
              <a:rPr lang="it-IT" altLang="zh-TW" dirty="0" err="1">
                <a:latin typeface="+mn-lt"/>
              </a:rPr>
              <a:t>Transpose</a:t>
            </a:r>
            <a:endParaRPr lang="it-IT" altLang="zh-TW" dirty="0">
              <a:latin typeface="+mn-lt"/>
            </a:endParaRPr>
          </a:p>
          <a:p>
            <a:pPr marL="857250" lvl="2" indent="0">
              <a:lnSpc>
                <a:spcPct val="100000"/>
              </a:lnSpc>
              <a:buNone/>
            </a:pPr>
            <a:r>
              <a:rPr lang="pt-BR" altLang="zh-TW" dirty="0" err="1">
                <a:latin typeface="Courier" charset="0"/>
                <a:ea typeface="Courier" charset="0"/>
                <a:cs typeface="Courier" charset="0"/>
              </a:rPr>
              <a:t>t</a:t>
            </a:r>
            <a:r>
              <a:rPr lang="pt-BR" altLang="zh-TW" dirty="0">
                <a:latin typeface="Courier" charset="0"/>
                <a:ea typeface="Courier" charset="0"/>
                <a:cs typeface="Courier" charset="0"/>
              </a:rPr>
              <a:t>(</a:t>
            </a:r>
            <a:r>
              <a:rPr lang="pt-BR" altLang="zh-TW" dirty="0" err="1">
                <a:latin typeface="Courier" charset="0"/>
                <a:ea typeface="Courier" charset="0"/>
                <a:cs typeface="Courier" charset="0"/>
              </a:rPr>
              <a:t>b</a:t>
            </a:r>
            <a:r>
              <a:rPr lang="pt-BR" altLang="zh-TW" dirty="0">
                <a:latin typeface="Courier" charset="0"/>
                <a:ea typeface="Courier" charset="0"/>
                <a:cs typeface="Courier" charset="0"/>
              </a:rPr>
              <a:t>)</a:t>
            </a:r>
          </a:p>
          <a:p>
            <a:pPr marL="400050" lvl="1" indent="0">
              <a:lnSpc>
                <a:spcPct val="100000"/>
              </a:lnSpc>
              <a:buNone/>
            </a:pPr>
            <a:r>
              <a:rPr kumimoji="1" lang="pt-BR" altLang="zh-TW" dirty="0" err="1">
                <a:latin typeface="Courier" charset="0"/>
                <a:ea typeface="Courier" charset="0"/>
                <a:cs typeface="Courier" charset="0"/>
              </a:rPr>
              <a:t>cbind</a:t>
            </a:r>
            <a:r>
              <a:rPr kumimoji="1" lang="pt-BR" altLang="zh-TW" dirty="0">
                <a:latin typeface="Courier" charset="0"/>
                <a:ea typeface="Courier" charset="0"/>
                <a:cs typeface="Courier" charset="0"/>
              </a:rPr>
              <a:t>(</a:t>
            </a:r>
            <a:r>
              <a:rPr kumimoji="1" lang="pt-BR" altLang="zh-TW" dirty="0" err="1">
                <a:latin typeface="Courier" charset="0"/>
                <a:ea typeface="Courier" charset="0"/>
                <a:cs typeface="Courier" charset="0"/>
              </a:rPr>
              <a:t>b</a:t>
            </a:r>
            <a:r>
              <a:rPr kumimoji="1" lang="pt-BR" altLang="zh-TW" dirty="0">
                <a:latin typeface="Courier" charset="0"/>
                <a:ea typeface="Courier" charset="0"/>
                <a:cs typeface="Courier" charset="0"/>
              </a:rPr>
              <a:t>, </a:t>
            </a:r>
            <a:r>
              <a:rPr kumimoji="1" lang="pt-BR" altLang="zh-TW" dirty="0" err="1">
                <a:latin typeface="Courier" charset="0"/>
                <a:ea typeface="Courier" charset="0"/>
                <a:cs typeface="Courier" charset="0"/>
              </a:rPr>
              <a:t>b</a:t>
            </a:r>
            <a:r>
              <a:rPr kumimoji="1" lang="pt-BR" altLang="zh-TW" dirty="0">
                <a:latin typeface="Courier" charset="0"/>
                <a:ea typeface="Courier" charset="0"/>
                <a:cs typeface="Courier" charset="0"/>
              </a:rPr>
              <a:t>)</a:t>
            </a:r>
          </a:p>
          <a:p>
            <a:pPr marL="400050" lvl="1" indent="0">
              <a:lnSpc>
                <a:spcPct val="100000"/>
              </a:lnSpc>
              <a:buNone/>
            </a:pPr>
            <a:r>
              <a:rPr kumimoji="1" lang="pt-BR" altLang="zh-TW" dirty="0" err="1">
                <a:latin typeface="Courier" charset="0"/>
                <a:ea typeface="Courier" charset="0"/>
                <a:cs typeface="Courier" charset="0"/>
              </a:rPr>
              <a:t>rbind</a:t>
            </a:r>
            <a:r>
              <a:rPr kumimoji="1" lang="pt-BR" altLang="zh-TW" dirty="0">
                <a:latin typeface="Courier" charset="0"/>
                <a:ea typeface="Courier" charset="0"/>
                <a:cs typeface="Courier" charset="0"/>
              </a:rPr>
              <a:t>(</a:t>
            </a:r>
            <a:r>
              <a:rPr kumimoji="1" lang="pt-BR" altLang="zh-TW" dirty="0" err="1">
                <a:latin typeface="Courier" charset="0"/>
                <a:ea typeface="Courier" charset="0"/>
                <a:cs typeface="Courier" charset="0"/>
              </a:rPr>
              <a:t>b</a:t>
            </a:r>
            <a:r>
              <a:rPr kumimoji="1" lang="pt-BR" altLang="zh-TW" dirty="0">
                <a:latin typeface="Courier" charset="0"/>
                <a:ea typeface="Courier" charset="0"/>
                <a:cs typeface="Courier" charset="0"/>
              </a:rPr>
              <a:t>, </a:t>
            </a:r>
            <a:r>
              <a:rPr kumimoji="1" lang="pt-BR" altLang="zh-TW" dirty="0" err="1">
                <a:latin typeface="Courier" charset="0"/>
                <a:ea typeface="Courier" charset="0"/>
                <a:cs typeface="Courier" charset="0"/>
              </a:rPr>
              <a:t>b</a:t>
            </a:r>
            <a:r>
              <a:rPr kumimoji="1" lang="pt-BR" altLang="zh-TW" dirty="0">
                <a:latin typeface="Courier" charset="0"/>
                <a:ea typeface="Courier" charset="0"/>
                <a:cs typeface="Courier" charset="0"/>
              </a:rPr>
              <a:t>)</a:t>
            </a:r>
          </a:p>
          <a:p>
            <a:pPr>
              <a:lnSpc>
                <a:spcPct val="100000"/>
              </a:lnSpc>
            </a:pPr>
            <a:r>
              <a:rPr lang="en-US" altLang="zh-TW" dirty="0">
                <a:latin typeface="+mn-lt"/>
              </a:rPr>
              <a:t>Matrices : lists of rows, and every cell in a matrix has the same type.</a:t>
            </a:r>
            <a:endParaRPr kumimoji="1" lang="zh-TW" altLang="en-US" dirty="0">
              <a:latin typeface="+mn-lt"/>
            </a:endParaRPr>
          </a:p>
        </p:txBody>
      </p:sp>
      <p:sp>
        <p:nvSpPr>
          <p:cNvPr id="4" name="TextBox 5">
            <a:extLst>
              <a:ext uri="{FF2B5EF4-FFF2-40B4-BE49-F238E27FC236}">
                <a16:creationId xmlns:a16="http://schemas.microsoft.com/office/drawing/2014/main" id="{71295C03-D1A2-CF47-A27B-55276C167A2A}"/>
              </a:ext>
            </a:extLst>
          </p:cNvPr>
          <p:cNvSpPr txBox="1"/>
          <p:nvPr/>
        </p:nvSpPr>
        <p:spPr>
          <a:xfrm>
            <a:off x="877807" y="6560830"/>
            <a:ext cx="8266193"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altLang="zh-TW" sz="1200" i="1" dirty="0">
                <a:solidFill>
                  <a:schemeClr val="bg1"/>
                </a:solidFill>
                <a:ea typeface="+mn-lt"/>
                <a:cs typeface="+mn-lt"/>
              </a:rPr>
              <a:t>Practical Data Science with R by</a:t>
            </a:r>
            <a:r>
              <a:rPr lang="en-US" altLang="zh-TW" sz="1200" dirty="0">
                <a:solidFill>
                  <a:schemeClr val="bg1"/>
                </a:solidFill>
                <a:ea typeface="+mn-lt"/>
                <a:cs typeface="+mn-lt"/>
              </a:rPr>
              <a:t> Nina </a:t>
            </a:r>
            <a:r>
              <a:rPr lang="en-US" altLang="zh-TW" sz="1200" dirty="0" err="1">
                <a:solidFill>
                  <a:schemeClr val="bg1"/>
                </a:solidFill>
                <a:ea typeface="+mn-lt"/>
                <a:cs typeface="+mn-lt"/>
              </a:rPr>
              <a:t>Zumel</a:t>
            </a:r>
            <a:r>
              <a:rPr lang="en-US" altLang="zh-TW" sz="1200" dirty="0">
                <a:solidFill>
                  <a:schemeClr val="bg1"/>
                </a:solidFill>
                <a:ea typeface="+mn-lt"/>
                <a:cs typeface="+mn-lt"/>
              </a:rPr>
              <a:t>, John Mount</a:t>
            </a:r>
            <a:endParaRPr lang="zh-TW" sz="1200" dirty="0">
              <a:solidFill>
                <a:schemeClr val="bg1"/>
              </a:solidFill>
              <a:ea typeface="新細明體"/>
              <a:cs typeface="Calibri"/>
            </a:endParaRPr>
          </a:p>
        </p:txBody>
      </p:sp>
    </p:spTree>
    <p:extLst>
      <p:ext uri="{BB962C8B-B14F-4D97-AF65-F5344CB8AC3E}">
        <p14:creationId xmlns:p14="http://schemas.microsoft.com/office/powerpoint/2010/main" val="17944315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en-US" altLang="zh-TW" dirty="0"/>
              <a:t>Data Frames</a:t>
            </a:r>
            <a:endParaRPr kumimoji="1" lang="zh-TW" altLang="en-US" dirty="0"/>
          </a:p>
        </p:txBody>
      </p:sp>
      <p:sp>
        <p:nvSpPr>
          <p:cNvPr id="3" name="內容版面配置區 2"/>
          <p:cNvSpPr>
            <a:spLocks noGrp="1"/>
          </p:cNvSpPr>
          <p:nvPr>
            <p:ph idx="1"/>
          </p:nvPr>
        </p:nvSpPr>
        <p:spPr/>
        <p:txBody>
          <a:bodyPr>
            <a:normAutofit/>
          </a:bodyPr>
          <a:lstStyle/>
          <a:p>
            <a:pPr>
              <a:lnSpc>
                <a:spcPct val="100000"/>
              </a:lnSpc>
            </a:pPr>
            <a:r>
              <a:rPr lang="is-IS" altLang="zh-TW" sz="2400" dirty="0">
                <a:solidFill>
                  <a:schemeClr val="accent1"/>
                </a:solidFill>
                <a:latin typeface="+mn-lt"/>
              </a:rPr>
              <a:t>dataframe.R</a:t>
            </a:r>
          </a:p>
          <a:p>
            <a:pPr marL="400050" lvl="1" indent="0">
              <a:lnSpc>
                <a:spcPct val="100000"/>
              </a:lnSpc>
              <a:buNone/>
            </a:pPr>
            <a:r>
              <a:rPr lang="is-IS" altLang="zh-TW" sz="2000" dirty="0">
                <a:latin typeface="Courier" charset="0"/>
                <a:ea typeface="Courier" charset="0"/>
                <a:cs typeface="Courier" charset="0"/>
              </a:rPr>
              <a:t>d = data.frame(x=c(1,2,3), </a:t>
            </a:r>
            <a:r>
              <a:rPr lang="tr-TR" altLang="zh-TW" sz="2000" dirty="0">
                <a:latin typeface="Courier" charset="0"/>
                <a:ea typeface="Courier" charset="0"/>
                <a:cs typeface="Courier" charset="0"/>
              </a:rPr>
              <a:t>y=c('</a:t>
            </a:r>
            <a:r>
              <a:rPr lang="tr-TR" altLang="zh-TW" sz="2000" dirty="0" err="1">
                <a:latin typeface="Courier" charset="0"/>
                <a:ea typeface="Courier" charset="0"/>
                <a:cs typeface="Courier" charset="0"/>
              </a:rPr>
              <a:t>x','y','z</a:t>
            </a:r>
            <a:r>
              <a:rPr lang="tr-TR" altLang="zh-TW" sz="2000" dirty="0">
                <a:latin typeface="Courier" charset="0"/>
                <a:ea typeface="Courier" charset="0"/>
                <a:cs typeface="Courier" charset="0"/>
              </a:rPr>
              <a:t>'))</a:t>
            </a:r>
          </a:p>
          <a:p>
            <a:pPr lvl="1">
              <a:lnSpc>
                <a:spcPct val="100000"/>
              </a:lnSpc>
            </a:pPr>
            <a:r>
              <a:rPr kumimoji="1" lang="tr-TR" altLang="zh-TW" sz="2000" dirty="0"/>
              <a:t>S</a:t>
            </a:r>
            <a:r>
              <a:rPr kumimoji="1" lang="pt-BR" altLang="zh-TW" sz="2000" dirty="0" err="1"/>
              <a:t>elect</a:t>
            </a:r>
            <a:r>
              <a:rPr kumimoji="1" lang="pt-BR" altLang="zh-TW" sz="2000" dirty="0"/>
              <a:t> </a:t>
            </a:r>
            <a:r>
              <a:rPr kumimoji="1" lang="pt-BR" altLang="zh-TW" sz="2000" dirty="0" err="1"/>
              <a:t>columns</a:t>
            </a:r>
            <a:endParaRPr kumimoji="1" lang="pt-BR" altLang="zh-TW" sz="2000" dirty="0"/>
          </a:p>
          <a:p>
            <a:pPr marL="914400" lvl="2" indent="0">
              <a:lnSpc>
                <a:spcPct val="100000"/>
              </a:lnSpc>
              <a:buNone/>
            </a:pPr>
            <a:r>
              <a:rPr kumimoji="1" lang="pt-BR" altLang="zh-TW" sz="1600" dirty="0" err="1">
                <a:latin typeface="Courier" charset="0"/>
                <a:ea typeface="Courier" charset="0"/>
                <a:cs typeface="Courier" charset="0"/>
              </a:rPr>
              <a:t>d</a:t>
            </a:r>
            <a:r>
              <a:rPr kumimoji="1" lang="pt-BR" altLang="zh-TW" sz="1600" dirty="0">
                <a:latin typeface="Courier" charset="0"/>
                <a:ea typeface="Courier" charset="0"/>
                <a:cs typeface="Courier" charset="0"/>
              </a:rPr>
              <a:t>[,1] = </a:t>
            </a:r>
            <a:r>
              <a:rPr kumimoji="1" lang="en-US" altLang="zh-TW" sz="1600" dirty="0">
                <a:latin typeface="Courier" charset="0"/>
                <a:ea typeface="Courier" charset="0"/>
                <a:cs typeface="Courier" charset="0"/>
              </a:rPr>
              <a:t>d[,'x'] = d[['x']] = </a:t>
            </a:r>
            <a:r>
              <a:rPr kumimoji="1" lang="en-US" altLang="zh-TW" sz="1600" dirty="0" err="1">
                <a:latin typeface="Courier" charset="0"/>
                <a:ea typeface="Courier" charset="0"/>
                <a:cs typeface="Courier" charset="0"/>
              </a:rPr>
              <a:t>d$x</a:t>
            </a:r>
            <a:endParaRPr kumimoji="1" lang="en-US" altLang="zh-TW" sz="1600" dirty="0">
              <a:latin typeface="Courier" charset="0"/>
              <a:ea typeface="Courier" charset="0"/>
              <a:cs typeface="Courier" charset="0"/>
            </a:endParaRPr>
          </a:p>
          <a:p>
            <a:pPr lvl="1">
              <a:lnSpc>
                <a:spcPct val="100000"/>
              </a:lnSpc>
            </a:pPr>
            <a:r>
              <a:rPr kumimoji="1" lang="en-US" altLang="zh-TW" sz="2000" dirty="0"/>
              <a:t>Select rows</a:t>
            </a:r>
          </a:p>
          <a:p>
            <a:pPr marL="914400" lvl="2" indent="0">
              <a:lnSpc>
                <a:spcPct val="100000"/>
              </a:lnSpc>
              <a:buNone/>
            </a:pPr>
            <a:r>
              <a:rPr kumimoji="1" lang="is-IS" altLang="zh-TW" sz="1600" dirty="0">
                <a:latin typeface="Courier" charset="0"/>
                <a:ea typeface="Courier" charset="0"/>
                <a:cs typeface="Courier" charset="0"/>
              </a:rPr>
              <a:t>d[c(1,3),] = subset(d,c(T,F,T))</a:t>
            </a:r>
            <a:endParaRPr kumimoji="1" lang="zh-TW" altLang="en-US" sz="1600" dirty="0">
              <a:latin typeface="Courier" charset="0"/>
              <a:ea typeface="Courier" charset="0"/>
              <a:cs typeface="Courier" charset="0"/>
            </a:endParaRPr>
          </a:p>
        </p:txBody>
      </p:sp>
      <p:sp>
        <p:nvSpPr>
          <p:cNvPr id="4" name="TextBox 5">
            <a:extLst>
              <a:ext uri="{FF2B5EF4-FFF2-40B4-BE49-F238E27FC236}">
                <a16:creationId xmlns:a16="http://schemas.microsoft.com/office/drawing/2014/main" id="{3A85A2D8-1A5C-1741-9DE0-56160DD84C56}"/>
              </a:ext>
            </a:extLst>
          </p:cNvPr>
          <p:cNvSpPr txBox="1"/>
          <p:nvPr/>
        </p:nvSpPr>
        <p:spPr>
          <a:xfrm>
            <a:off x="889096" y="6560830"/>
            <a:ext cx="8266193"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altLang="zh-TW" sz="1200" i="1" dirty="0">
                <a:solidFill>
                  <a:schemeClr val="bg1"/>
                </a:solidFill>
                <a:ea typeface="+mn-lt"/>
                <a:cs typeface="+mn-lt"/>
              </a:rPr>
              <a:t>Practical Data Science with R by</a:t>
            </a:r>
            <a:r>
              <a:rPr lang="en-US" altLang="zh-TW" sz="1200" dirty="0">
                <a:solidFill>
                  <a:schemeClr val="bg1"/>
                </a:solidFill>
                <a:ea typeface="+mn-lt"/>
                <a:cs typeface="+mn-lt"/>
              </a:rPr>
              <a:t> Nina </a:t>
            </a:r>
            <a:r>
              <a:rPr lang="en-US" altLang="zh-TW" sz="1200" dirty="0" err="1">
                <a:solidFill>
                  <a:schemeClr val="bg1"/>
                </a:solidFill>
                <a:ea typeface="+mn-lt"/>
                <a:cs typeface="+mn-lt"/>
              </a:rPr>
              <a:t>Zumel</a:t>
            </a:r>
            <a:r>
              <a:rPr lang="en-US" altLang="zh-TW" sz="1200" dirty="0">
                <a:solidFill>
                  <a:schemeClr val="bg1"/>
                </a:solidFill>
                <a:ea typeface="+mn-lt"/>
                <a:cs typeface="+mn-lt"/>
              </a:rPr>
              <a:t>, John Mount</a:t>
            </a:r>
            <a:endParaRPr lang="zh-TW" sz="1200" dirty="0">
              <a:solidFill>
                <a:schemeClr val="bg1"/>
              </a:solidFill>
              <a:ea typeface="新細明體"/>
              <a:cs typeface="Calibri"/>
            </a:endParaRPr>
          </a:p>
        </p:txBody>
      </p:sp>
    </p:spTree>
    <p:extLst>
      <p:ext uri="{BB962C8B-B14F-4D97-AF65-F5344CB8AC3E}">
        <p14:creationId xmlns:p14="http://schemas.microsoft.com/office/powerpoint/2010/main" val="1040002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en-US" altLang="zh-TW" dirty="0"/>
              <a:t>Data frames</a:t>
            </a:r>
            <a:endParaRPr kumimoji="1" lang="zh-TW" altLang="en-US" dirty="0"/>
          </a:p>
        </p:txBody>
      </p:sp>
      <p:sp>
        <p:nvSpPr>
          <p:cNvPr id="3" name="內容版面配置區 2"/>
          <p:cNvSpPr>
            <a:spLocks noGrp="1"/>
          </p:cNvSpPr>
          <p:nvPr>
            <p:ph idx="1"/>
          </p:nvPr>
        </p:nvSpPr>
        <p:spPr/>
        <p:txBody>
          <a:bodyPr>
            <a:normAutofit/>
          </a:bodyPr>
          <a:lstStyle/>
          <a:p>
            <a:pPr>
              <a:lnSpc>
                <a:spcPct val="100000"/>
              </a:lnSpc>
            </a:pPr>
            <a:r>
              <a:rPr lang="en-US" altLang="zh-TW" sz="2400" dirty="0">
                <a:latin typeface="+mn-lt"/>
              </a:rPr>
              <a:t>The data scientist doesn’t expect to be so lucky as to find such a dataset ready for them to work with. In fact, 90% of the data scientist’s job is figuring out how to transform data into this form.</a:t>
            </a:r>
          </a:p>
          <a:p>
            <a:pPr>
              <a:lnSpc>
                <a:spcPct val="100000"/>
              </a:lnSpc>
            </a:pPr>
            <a:r>
              <a:rPr lang="en-US" altLang="zh-TW" sz="2400" dirty="0">
                <a:solidFill>
                  <a:schemeClr val="accent1"/>
                </a:solidFill>
                <a:latin typeface="+mn-lt"/>
              </a:rPr>
              <a:t>data tubing</a:t>
            </a:r>
            <a:r>
              <a:rPr lang="en-US" altLang="zh-TW" sz="2400" dirty="0">
                <a:latin typeface="+mn-lt"/>
              </a:rPr>
              <a:t>:  joining data from multiple sources, finding new data sources, and working with business and technical partners</a:t>
            </a:r>
          </a:p>
        </p:txBody>
      </p:sp>
      <p:sp>
        <p:nvSpPr>
          <p:cNvPr id="4" name="TextBox 3">
            <a:extLst>
              <a:ext uri="{FF2B5EF4-FFF2-40B4-BE49-F238E27FC236}">
                <a16:creationId xmlns:a16="http://schemas.microsoft.com/office/drawing/2014/main" id="{EE54B2F9-9312-4ADF-9056-8227A93B5985}"/>
              </a:ext>
            </a:extLst>
          </p:cNvPr>
          <p:cNvSpPr txBox="1"/>
          <p:nvPr/>
        </p:nvSpPr>
        <p:spPr>
          <a:xfrm>
            <a:off x="624626" y="6538175"/>
            <a:ext cx="8184523"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zh-TW" sz="1200" dirty="0">
              <a:cs typeface="Calibri"/>
            </a:endParaRPr>
          </a:p>
        </p:txBody>
      </p:sp>
      <p:sp>
        <p:nvSpPr>
          <p:cNvPr id="7" name="TextBox 5">
            <a:extLst>
              <a:ext uri="{FF2B5EF4-FFF2-40B4-BE49-F238E27FC236}">
                <a16:creationId xmlns:a16="http://schemas.microsoft.com/office/drawing/2014/main" id="{F22E0923-F73C-9C42-9E52-A3856640E79A}"/>
              </a:ext>
            </a:extLst>
          </p:cNvPr>
          <p:cNvSpPr txBox="1"/>
          <p:nvPr/>
        </p:nvSpPr>
        <p:spPr>
          <a:xfrm>
            <a:off x="877807" y="6560830"/>
            <a:ext cx="8266193"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altLang="zh-TW" sz="1200" i="1" dirty="0">
                <a:solidFill>
                  <a:schemeClr val="bg1"/>
                </a:solidFill>
                <a:ea typeface="+mn-lt"/>
                <a:cs typeface="+mn-lt"/>
              </a:rPr>
              <a:t>Practical Data Science with R by</a:t>
            </a:r>
            <a:r>
              <a:rPr lang="en-US" altLang="zh-TW" sz="1200" dirty="0">
                <a:solidFill>
                  <a:schemeClr val="bg1"/>
                </a:solidFill>
                <a:ea typeface="+mn-lt"/>
                <a:cs typeface="+mn-lt"/>
              </a:rPr>
              <a:t> Nina </a:t>
            </a:r>
            <a:r>
              <a:rPr lang="en-US" altLang="zh-TW" sz="1200" dirty="0" err="1">
                <a:solidFill>
                  <a:schemeClr val="bg1"/>
                </a:solidFill>
                <a:ea typeface="+mn-lt"/>
                <a:cs typeface="+mn-lt"/>
              </a:rPr>
              <a:t>Zumel</a:t>
            </a:r>
            <a:r>
              <a:rPr lang="en-US" altLang="zh-TW" sz="1200" dirty="0">
                <a:solidFill>
                  <a:schemeClr val="bg1"/>
                </a:solidFill>
                <a:ea typeface="+mn-lt"/>
                <a:cs typeface="+mn-lt"/>
              </a:rPr>
              <a:t>, John Mount</a:t>
            </a:r>
            <a:endParaRPr lang="zh-TW" sz="1200" dirty="0">
              <a:solidFill>
                <a:schemeClr val="bg1"/>
              </a:solidFill>
              <a:ea typeface="新細明體"/>
              <a:cs typeface="Calibri"/>
            </a:endParaRPr>
          </a:p>
        </p:txBody>
      </p:sp>
    </p:spTree>
    <p:extLst>
      <p:ext uri="{BB962C8B-B14F-4D97-AF65-F5344CB8AC3E}">
        <p14:creationId xmlns:p14="http://schemas.microsoft.com/office/powerpoint/2010/main" val="13298989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en-US" altLang="zh-TW"/>
              <a:t>Matrices vs data frame</a:t>
            </a:r>
            <a:endParaRPr kumimoji="1" lang="zh-TW" altLang="en-US"/>
          </a:p>
        </p:txBody>
      </p:sp>
      <p:sp>
        <p:nvSpPr>
          <p:cNvPr id="3" name="內容版面配置區 2"/>
          <p:cNvSpPr>
            <a:spLocks noGrp="1"/>
          </p:cNvSpPr>
          <p:nvPr>
            <p:ph idx="1"/>
          </p:nvPr>
        </p:nvSpPr>
        <p:spPr/>
        <p:txBody>
          <a:bodyPr>
            <a:normAutofit/>
          </a:bodyPr>
          <a:lstStyle/>
          <a:p>
            <a:pPr>
              <a:lnSpc>
                <a:spcPct val="100000"/>
              </a:lnSpc>
            </a:pPr>
            <a:r>
              <a:rPr lang="en-US" altLang="zh-TW" sz="2400" dirty="0">
                <a:latin typeface="+mn-lt"/>
              </a:rPr>
              <a:t>Matrices </a:t>
            </a:r>
          </a:p>
          <a:p>
            <a:pPr lvl="1">
              <a:lnSpc>
                <a:spcPct val="100000"/>
              </a:lnSpc>
            </a:pPr>
            <a:r>
              <a:rPr lang="en-US" altLang="zh-TW" sz="2400" dirty="0"/>
              <a:t>lists of rows</a:t>
            </a:r>
          </a:p>
          <a:p>
            <a:pPr lvl="1">
              <a:lnSpc>
                <a:spcPct val="100000"/>
              </a:lnSpc>
            </a:pPr>
            <a:r>
              <a:rPr lang="en-US" altLang="zh-TW" sz="2400" dirty="0"/>
              <a:t>every cell in a matrix has the same type</a:t>
            </a:r>
          </a:p>
          <a:p>
            <a:pPr>
              <a:lnSpc>
                <a:spcPct val="100000"/>
              </a:lnSpc>
            </a:pPr>
            <a:r>
              <a:rPr lang="en-US" altLang="zh-TW" sz="2400" dirty="0">
                <a:latin typeface="+mn-lt"/>
              </a:rPr>
              <a:t>Data Frame</a:t>
            </a:r>
          </a:p>
          <a:p>
            <a:pPr lvl="1">
              <a:lnSpc>
                <a:spcPct val="100000"/>
              </a:lnSpc>
            </a:pPr>
            <a:r>
              <a:rPr lang="en-US" altLang="zh-TW" sz="2400" dirty="0"/>
              <a:t> list of columns</a:t>
            </a:r>
          </a:p>
          <a:p>
            <a:pPr lvl="1">
              <a:lnSpc>
                <a:spcPct val="100000"/>
              </a:lnSpc>
            </a:pPr>
            <a:r>
              <a:rPr lang="en-US" altLang="zh-TW" sz="2400" dirty="0"/>
              <a:t>different types</a:t>
            </a:r>
          </a:p>
          <a:p>
            <a:pPr lvl="1">
              <a:lnSpc>
                <a:spcPct val="100000"/>
              </a:lnSpc>
            </a:pPr>
            <a:r>
              <a:rPr lang="en-US" altLang="zh-TW" sz="2400" dirty="0"/>
              <a:t>design </a:t>
            </a:r>
          </a:p>
          <a:p>
            <a:pPr lvl="2">
              <a:lnSpc>
                <a:spcPct val="100000"/>
              </a:lnSpc>
            </a:pPr>
            <a:r>
              <a:rPr lang="en-US" altLang="zh-TW" sz="1800" dirty="0"/>
              <a:t>the column types</a:t>
            </a:r>
          </a:p>
          <a:p>
            <a:pPr lvl="2">
              <a:lnSpc>
                <a:spcPct val="100000"/>
              </a:lnSpc>
            </a:pPr>
            <a:r>
              <a:rPr lang="en-US" altLang="zh-TW" sz="1800" dirty="0"/>
              <a:t>the names are the schema</a:t>
            </a:r>
          </a:p>
          <a:p>
            <a:pPr lvl="2">
              <a:lnSpc>
                <a:spcPct val="100000"/>
              </a:lnSpc>
            </a:pPr>
            <a:r>
              <a:rPr lang="en-US" altLang="zh-TW" sz="1800" dirty="0"/>
              <a:t>the rows are the data</a:t>
            </a:r>
          </a:p>
        </p:txBody>
      </p:sp>
      <p:sp>
        <p:nvSpPr>
          <p:cNvPr id="5" name="TextBox 4">
            <a:extLst>
              <a:ext uri="{FF2B5EF4-FFF2-40B4-BE49-F238E27FC236}">
                <a16:creationId xmlns:a16="http://schemas.microsoft.com/office/drawing/2014/main" id="{EC79B090-C817-4AB3-A1B2-06E41389B007}"/>
              </a:ext>
            </a:extLst>
          </p:cNvPr>
          <p:cNvSpPr txBox="1"/>
          <p:nvPr/>
        </p:nvSpPr>
        <p:spPr>
          <a:xfrm>
            <a:off x="624625" y="6538174"/>
            <a:ext cx="8184523"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zh-TW" sz="1200" dirty="0">
              <a:cs typeface="Calibri"/>
            </a:endParaRPr>
          </a:p>
        </p:txBody>
      </p:sp>
      <p:sp>
        <p:nvSpPr>
          <p:cNvPr id="6" name="TextBox 5">
            <a:extLst>
              <a:ext uri="{FF2B5EF4-FFF2-40B4-BE49-F238E27FC236}">
                <a16:creationId xmlns:a16="http://schemas.microsoft.com/office/drawing/2014/main" id="{F7377701-1574-FB43-A797-874671B198D4}"/>
              </a:ext>
            </a:extLst>
          </p:cNvPr>
          <p:cNvSpPr txBox="1"/>
          <p:nvPr/>
        </p:nvSpPr>
        <p:spPr>
          <a:xfrm>
            <a:off x="877807" y="6560830"/>
            <a:ext cx="8266193"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altLang="zh-TW" sz="1200" i="1" dirty="0">
                <a:solidFill>
                  <a:schemeClr val="bg1"/>
                </a:solidFill>
                <a:ea typeface="+mn-lt"/>
                <a:cs typeface="+mn-lt"/>
              </a:rPr>
              <a:t>Practical Data Science with R by</a:t>
            </a:r>
            <a:r>
              <a:rPr lang="en-US" altLang="zh-TW" sz="1200" dirty="0">
                <a:solidFill>
                  <a:schemeClr val="bg1"/>
                </a:solidFill>
                <a:ea typeface="+mn-lt"/>
                <a:cs typeface="+mn-lt"/>
              </a:rPr>
              <a:t> Nina </a:t>
            </a:r>
            <a:r>
              <a:rPr lang="en-US" altLang="zh-TW" sz="1200" dirty="0" err="1">
                <a:solidFill>
                  <a:schemeClr val="bg1"/>
                </a:solidFill>
                <a:ea typeface="+mn-lt"/>
                <a:cs typeface="+mn-lt"/>
              </a:rPr>
              <a:t>Zumel</a:t>
            </a:r>
            <a:r>
              <a:rPr lang="en-US" altLang="zh-TW" sz="1200" dirty="0">
                <a:solidFill>
                  <a:schemeClr val="bg1"/>
                </a:solidFill>
                <a:ea typeface="+mn-lt"/>
                <a:cs typeface="+mn-lt"/>
              </a:rPr>
              <a:t>, John Mount</a:t>
            </a:r>
            <a:endParaRPr lang="zh-TW" sz="1200" dirty="0">
              <a:solidFill>
                <a:schemeClr val="bg1"/>
              </a:solidFill>
              <a:ea typeface="新細明體"/>
              <a:cs typeface="Calibri"/>
            </a:endParaRPr>
          </a:p>
        </p:txBody>
      </p:sp>
    </p:spTree>
    <p:extLst>
      <p:ext uri="{BB962C8B-B14F-4D97-AF65-F5344CB8AC3E}">
        <p14:creationId xmlns:p14="http://schemas.microsoft.com/office/powerpoint/2010/main" val="1369483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en-US" altLang="zh-TW" dirty="0"/>
              <a:t>Factors</a:t>
            </a:r>
            <a:endParaRPr kumimoji="1" lang="zh-TW" altLang="en-US" dirty="0"/>
          </a:p>
        </p:txBody>
      </p:sp>
      <p:sp>
        <p:nvSpPr>
          <p:cNvPr id="3" name="內容版面配置區 2"/>
          <p:cNvSpPr>
            <a:spLocks noGrp="1"/>
          </p:cNvSpPr>
          <p:nvPr>
            <p:ph idx="1"/>
          </p:nvPr>
        </p:nvSpPr>
        <p:spPr/>
        <p:txBody>
          <a:bodyPr>
            <a:normAutofit/>
          </a:bodyPr>
          <a:lstStyle/>
          <a:p>
            <a:pPr>
              <a:lnSpc>
                <a:spcPct val="100000"/>
              </a:lnSpc>
            </a:pPr>
            <a:r>
              <a:rPr kumimoji="1" lang="en-US" altLang="zh-TW" dirty="0" err="1">
                <a:solidFill>
                  <a:schemeClr val="accent1"/>
                </a:solidFill>
                <a:latin typeface="+mn-lt"/>
              </a:rPr>
              <a:t>factor.R</a:t>
            </a:r>
            <a:endParaRPr kumimoji="1" lang="en-US" altLang="zh-TW" dirty="0">
              <a:solidFill>
                <a:schemeClr val="accent1"/>
              </a:solidFill>
              <a:latin typeface="+mn-lt"/>
            </a:endParaRPr>
          </a:p>
          <a:p>
            <a:pPr marL="400050" lvl="1" indent="0">
              <a:lnSpc>
                <a:spcPct val="100000"/>
              </a:lnSpc>
              <a:buNone/>
            </a:pPr>
            <a:r>
              <a:rPr kumimoji="1" lang="en-US" altLang="zh-TW" dirty="0" err="1">
                <a:latin typeface="Courier" charset="0"/>
                <a:ea typeface="Courier" charset="0"/>
                <a:cs typeface="Courier" charset="0"/>
              </a:rPr>
              <a:t>str</a:t>
            </a:r>
            <a:r>
              <a:rPr kumimoji="1" lang="en-US" altLang="zh-TW" dirty="0">
                <a:latin typeface="Courier" charset="0"/>
                <a:ea typeface="Courier" charset="0"/>
                <a:cs typeface="Courier" charset="0"/>
              </a:rPr>
              <a:t>(d)</a:t>
            </a:r>
          </a:p>
          <a:p>
            <a:pPr>
              <a:lnSpc>
                <a:spcPct val="100000"/>
              </a:lnSpc>
            </a:pPr>
            <a:r>
              <a:rPr lang="en-US" altLang="zh-TW" dirty="0">
                <a:latin typeface="+mn-lt"/>
              </a:rPr>
              <a:t> “set of strings” for </a:t>
            </a:r>
            <a:r>
              <a:rPr lang="en-US" altLang="zh-TW" dirty="0">
                <a:solidFill>
                  <a:schemeClr val="accent6"/>
                </a:solidFill>
                <a:latin typeface="+mn-lt"/>
              </a:rPr>
              <a:t>levels</a:t>
            </a:r>
            <a:r>
              <a:rPr lang="en-US" altLang="zh-TW" dirty="0">
                <a:latin typeface="+mn-lt"/>
              </a:rPr>
              <a:t> of categorical variables</a:t>
            </a:r>
          </a:p>
          <a:p>
            <a:pPr marL="400050" lvl="1" indent="0">
              <a:lnSpc>
                <a:spcPct val="100000"/>
              </a:lnSpc>
              <a:buNone/>
            </a:pPr>
            <a:r>
              <a:rPr kumimoji="1" lang="en-US" altLang="zh-TW" sz="2400" dirty="0">
                <a:latin typeface="Courier" charset="0"/>
                <a:ea typeface="Courier" charset="0"/>
                <a:cs typeface="Courier" charset="0"/>
              </a:rPr>
              <a:t>factor('</a:t>
            </a:r>
            <a:r>
              <a:rPr kumimoji="1" lang="en-US" altLang="zh-TW" sz="2400" dirty="0" err="1">
                <a:latin typeface="Courier" charset="0"/>
                <a:ea typeface="Courier" charset="0"/>
                <a:cs typeface="Courier" charset="0"/>
              </a:rPr>
              <a:t>red',levels</a:t>
            </a:r>
            <a:r>
              <a:rPr kumimoji="1" lang="en-US" altLang="zh-TW" sz="2400" dirty="0">
                <a:latin typeface="Courier" charset="0"/>
                <a:ea typeface="Courier" charset="0"/>
                <a:cs typeface="Courier" charset="0"/>
              </a:rPr>
              <a:t>=c('</a:t>
            </a:r>
            <a:r>
              <a:rPr kumimoji="1" lang="en-US" altLang="zh-TW" sz="2400" dirty="0" err="1">
                <a:latin typeface="Courier" charset="0"/>
                <a:ea typeface="Courier" charset="0"/>
                <a:cs typeface="Courier" charset="0"/>
              </a:rPr>
              <a:t>red','orange</a:t>
            </a:r>
            <a:r>
              <a:rPr kumimoji="1" lang="en-US" altLang="zh-TW" sz="2400" dirty="0">
                <a:latin typeface="Courier" charset="0"/>
                <a:ea typeface="Courier" charset="0"/>
                <a:cs typeface="Courier" charset="0"/>
              </a:rPr>
              <a:t>'))</a:t>
            </a:r>
          </a:p>
          <a:p>
            <a:pPr marL="400050" lvl="1" indent="0">
              <a:lnSpc>
                <a:spcPct val="100000"/>
              </a:lnSpc>
              <a:buNone/>
            </a:pPr>
            <a:r>
              <a:rPr kumimoji="1" lang="en-US" altLang="zh-TW" sz="2400" dirty="0">
                <a:latin typeface="Courier" charset="0"/>
                <a:ea typeface="Courier" charset="0"/>
                <a:cs typeface="Courier" charset="0"/>
              </a:rPr>
              <a:t>factor('</a:t>
            </a:r>
            <a:r>
              <a:rPr kumimoji="1" lang="en-US" altLang="zh-TW" sz="2400" dirty="0" err="1">
                <a:latin typeface="Courier" charset="0"/>
                <a:ea typeface="Courier" charset="0"/>
                <a:cs typeface="Courier" charset="0"/>
              </a:rPr>
              <a:t>apple',levels</a:t>
            </a:r>
            <a:r>
              <a:rPr kumimoji="1" lang="en-US" altLang="zh-TW" sz="2400" dirty="0">
                <a:latin typeface="Courier" charset="0"/>
                <a:ea typeface="Courier" charset="0"/>
                <a:cs typeface="Courier" charset="0"/>
              </a:rPr>
              <a:t>=c('</a:t>
            </a:r>
            <a:r>
              <a:rPr kumimoji="1" lang="en-US" altLang="zh-TW" sz="2400" dirty="0" err="1">
                <a:latin typeface="Courier" charset="0"/>
                <a:ea typeface="Courier" charset="0"/>
                <a:cs typeface="Courier" charset="0"/>
              </a:rPr>
              <a:t>red','orange</a:t>
            </a:r>
            <a:r>
              <a:rPr kumimoji="1" lang="en-US" altLang="zh-TW" sz="2400" dirty="0">
                <a:latin typeface="Courier" charset="0"/>
                <a:ea typeface="Courier" charset="0"/>
                <a:cs typeface="Courier" charset="0"/>
              </a:rPr>
              <a:t>'))</a:t>
            </a:r>
          </a:p>
        </p:txBody>
      </p:sp>
      <p:sp>
        <p:nvSpPr>
          <p:cNvPr id="4" name="TextBox 5">
            <a:extLst>
              <a:ext uri="{FF2B5EF4-FFF2-40B4-BE49-F238E27FC236}">
                <a16:creationId xmlns:a16="http://schemas.microsoft.com/office/drawing/2014/main" id="{E8D66013-20DE-CF4B-BC6E-4D39DDAA7DE2}"/>
              </a:ext>
            </a:extLst>
          </p:cNvPr>
          <p:cNvSpPr txBox="1"/>
          <p:nvPr/>
        </p:nvSpPr>
        <p:spPr>
          <a:xfrm>
            <a:off x="877807" y="6560830"/>
            <a:ext cx="8266193"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altLang="zh-TW" sz="1200" i="1" dirty="0">
                <a:solidFill>
                  <a:schemeClr val="bg1"/>
                </a:solidFill>
                <a:ea typeface="+mn-lt"/>
                <a:cs typeface="+mn-lt"/>
              </a:rPr>
              <a:t>Practical Data Science with R by</a:t>
            </a:r>
            <a:r>
              <a:rPr lang="en-US" altLang="zh-TW" sz="1200" dirty="0">
                <a:solidFill>
                  <a:schemeClr val="bg1"/>
                </a:solidFill>
                <a:ea typeface="+mn-lt"/>
                <a:cs typeface="+mn-lt"/>
              </a:rPr>
              <a:t> Nina </a:t>
            </a:r>
            <a:r>
              <a:rPr lang="en-US" altLang="zh-TW" sz="1200" dirty="0" err="1">
                <a:solidFill>
                  <a:schemeClr val="bg1"/>
                </a:solidFill>
                <a:ea typeface="+mn-lt"/>
                <a:cs typeface="+mn-lt"/>
              </a:rPr>
              <a:t>Zumel</a:t>
            </a:r>
            <a:r>
              <a:rPr lang="en-US" altLang="zh-TW" sz="1200" dirty="0">
                <a:solidFill>
                  <a:schemeClr val="bg1"/>
                </a:solidFill>
                <a:ea typeface="+mn-lt"/>
                <a:cs typeface="+mn-lt"/>
              </a:rPr>
              <a:t>, John Mount</a:t>
            </a:r>
            <a:endParaRPr lang="zh-TW" sz="1200" dirty="0">
              <a:solidFill>
                <a:schemeClr val="bg1"/>
              </a:solidFill>
              <a:ea typeface="新細明體"/>
              <a:cs typeface="Calibri"/>
            </a:endParaRPr>
          </a:p>
        </p:txBody>
      </p:sp>
    </p:spTree>
    <p:extLst>
      <p:ext uri="{BB962C8B-B14F-4D97-AF65-F5344CB8AC3E}">
        <p14:creationId xmlns:p14="http://schemas.microsoft.com/office/powerpoint/2010/main" val="1983707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en-US" altLang="zh-TW" dirty="0"/>
              <a:t>Data Science this week</a:t>
            </a:r>
            <a:endParaRPr kumimoji="1" lang="zh-TW" altLang="en-US" dirty="0"/>
          </a:p>
        </p:txBody>
      </p:sp>
      <p:sp>
        <p:nvSpPr>
          <p:cNvPr id="3" name="內容版面配置區 2"/>
          <p:cNvSpPr>
            <a:spLocks noGrp="1"/>
          </p:cNvSpPr>
          <p:nvPr>
            <p:ph idx="1"/>
          </p:nvPr>
        </p:nvSpPr>
        <p:spPr/>
        <p:txBody>
          <a:bodyPr>
            <a:normAutofit/>
          </a:bodyPr>
          <a:lstStyle/>
          <a:p>
            <a:pPr>
              <a:lnSpc>
                <a:spcPct val="100000"/>
              </a:lnSpc>
            </a:pPr>
            <a:r>
              <a:rPr lang="en-US" altLang="zh-TW" dirty="0">
                <a:solidFill>
                  <a:schemeClr val="tx1">
                    <a:lumMod val="85000"/>
                    <a:lumOff val="15000"/>
                  </a:schemeClr>
                </a:solidFill>
              </a:rPr>
              <a:t>Specifically</a:t>
            </a:r>
          </a:p>
          <a:p>
            <a:pPr lvl="1">
              <a:lnSpc>
                <a:spcPct val="100000"/>
              </a:lnSpc>
            </a:pPr>
            <a:r>
              <a:rPr lang="en-US" altLang="zh-TW" dirty="0">
                <a:solidFill>
                  <a:schemeClr val="tx1">
                    <a:lumMod val="85000"/>
                    <a:lumOff val="15000"/>
                  </a:schemeClr>
                </a:solidFill>
              </a:rPr>
              <a:t>Linear algebra (and ideally basic multivariate calculus)</a:t>
            </a:r>
          </a:p>
          <a:p>
            <a:pPr lvl="1">
              <a:lnSpc>
                <a:spcPct val="100000"/>
              </a:lnSpc>
            </a:pPr>
            <a:r>
              <a:rPr lang="en-US" altLang="zh-TW" dirty="0">
                <a:solidFill>
                  <a:schemeClr val="tx1">
                    <a:lumMod val="85000"/>
                    <a:lumOff val="15000"/>
                  </a:schemeClr>
                </a:solidFill>
              </a:rPr>
              <a:t>Regression ... linear regression and the things that violate the assumptions of linear models (e.g., autocorrelation in time series data, non-independent observations)</a:t>
            </a:r>
          </a:p>
          <a:p>
            <a:pPr lvl="1">
              <a:lnSpc>
                <a:spcPct val="100000"/>
              </a:lnSpc>
            </a:pPr>
            <a:r>
              <a:rPr lang="en-US" altLang="zh-TW" dirty="0">
                <a:solidFill>
                  <a:schemeClr val="tx1">
                    <a:lumMod val="85000"/>
                    <a:lumOff val="15000"/>
                  </a:schemeClr>
                </a:solidFill>
              </a:rPr>
              <a:t>Probability theory ... especially Bayes' Law and Central Limit Theorem</a:t>
            </a:r>
          </a:p>
          <a:p>
            <a:pPr lvl="1">
              <a:lnSpc>
                <a:spcPct val="100000"/>
              </a:lnSpc>
            </a:pPr>
            <a:r>
              <a:rPr lang="en-US" altLang="zh-TW" dirty="0">
                <a:solidFill>
                  <a:schemeClr val="tx1">
                    <a:lumMod val="85000"/>
                    <a:lumOff val="15000"/>
                  </a:schemeClr>
                </a:solidFill>
              </a:rPr>
              <a:t>Numerical analysis (e.g., time series analysis and forecasting)</a:t>
            </a:r>
          </a:p>
          <a:p>
            <a:pPr lvl="1">
              <a:lnSpc>
                <a:spcPct val="100000"/>
              </a:lnSpc>
            </a:pPr>
            <a:r>
              <a:rPr lang="en-US" altLang="zh-TW" dirty="0">
                <a:solidFill>
                  <a:schemeClr val="tx1">
                    <a:lumMod val="85000"/>
                    <a:lumOff val="15000"/>
                  </a:schemeClr>
                </a:solidFill>
              </a:rPr>
              <a:t>Core machine learning methods (clustering, decision trees, k-NN)</a:t>
            </a:r>
          </a:p>
        </p:txBody>
      </p:sp>
    </p:spTree>
    <p:extLst>
      <p:ext uri="{BB962C8B-B14F-4D97-AF65-F5344CB8AC3E}">
        <p14:creationId xmlns:p14="http://schemas.microsoft.com/office/powerpoint/2010/main" val="63775397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Autofit/>
          </a:bodyPr>
          <a:lstStyle/>
          <a:p>
            <a:r>
              <a:rPr kumimoji="1" lang="en-US" altLang="zh-TW" dirty="0">
                <a:latin typeface="Noto Sans CJK TC Medium"/>
                <a:cs typeface="Noto Sans CJK TC Medium"/>
              </a:rPr>
              <a:t>Coding style</a:t>
            </a:r>
            <a:endParaRPr kumimoji="1" lang="zh-TW" altLang="en-US" sz="3200" dirty="0">
              <a:solidFill>
                <a:srgbClr val="00865F"/>
              </a:solidFill>
              <a:latin typeface="Noto Sans CJK TC Medium"/>
              <a:cs typeface="Noto Sans CJK TC Medium"/>
            </a:endParaRPr>
          </a:p>
        </p:txBody>
      </p:sp>
      <p:sp>
        <p:nvSpPr>
          <p:cNvPr id="16" name="內容版面配置區 2"/>
          <p:cNvSpPr>
            <a:spLocks noGrp="1"/>
          </p:cNvSpPr>
          <p:nvPr>
            <p:ph idx="1"/>
          </p:nvPr>
        </p:nvSpPr>
        <p:spPr/>
        <p:txBody>
          <a:bodyPr>
            <a:noAutofit/>
          </a:bodyPr>
          <a:lstStyle/>
          <a:p>
            <a:pPr>
              <a:lnSpc>
                <a:spcPct val="100000"/>
              </a:lnSpc>
            </a:pPr>
            <a:r>
              <a:rPr lang="en-US" altLang="zh-TW" sz="2000" dirty="0">
                <a:solidFill>
                  <a:schemeClr val="tx1">
                    <a:lumMod val="75000"/>
                    <a:lumOff val="25000"/>
                  </a:schemeClr>
                </a:solidFill>
                <a:latin typeface="+mn-lt"/>
                <a:cs typeface="Noto Sans CJK TC Regular"/>
                <a:hlinkClick r:id="rId3"/>
              </a:rPr>
              <a:t>The Google R Style Guide</a:t>
            </a:r>
            <a:endParaRPr lang="en-US" altLang="zh-TW" sz="2000" dirty="0">
              <a:solidFill>
                <a:schemeClr val="tx1">
                  <a:lumMod val="75000"/>
                  <a:lumOff val="25000"/>
                </a:schemeClr>
              </a:solidFill>
              <a:latin typeface="+mn-lt"/>
              <a:cs typeface="Noto Sans CJK TC Regular"/>
            </a:endParaRPr>
          </a:p>
          <a:p>
            <a:pPr>
              <a:lnSpc>
                <a:spcPct val="100000"/>
              </a:lnSpc>
            </a:pPr>
            <a:r>
              <a:rPr lang="en-US" altLang="zh-TW" sz="2000" dirty="0">
                <a:solidFill>
                  <a:schemeClr val="tx1">
                    <a:lumMod val="75000"/>
                    <a:lumOff val="25000"/>
                  </a:schemeClr>
                </a:solidFill>
                <a:latin typeface="+mn-lt"/>
                <a:cs typeface="Noto Sans CJK TC Regular"/>
                <a:hlinkClick r:id="rId4"/>
              </a:rPr>
              <a:t>Hadley Wickham's style guide from </a:t>
            </a:r>
            <a:r>
              <a:rPr lang="en-US" altLang="zh-TW" sz="2000" i="1" dirty="0">
                <a:solidFill>
                  <a:schemeClr val="tx1">
                    <a:lumMod val="75000"/>
                    <a:lumOff val="25000"/>
                  </a:schemeClr>
                </a:solidFill>
                <a:latin typeface="+mn-lt"/>
                <a:cs typeface="Noto Sans CJK TC Regular"/>
                <a:hlinkClick r:id="rId4"/>
              </a:rPr>
              <a:t>Advanced R</a:t>
            </a:r>
            <a:endParaRPr lang="en-US" altLang="zh-TW" sz="2000" i="1" dirty="0">
              <a:solidFill>
                <a:schemeClr val="tx1">
                  <a:lumMod val="75000"/>
                  <a:lumOff val="25000"/>
                </a:schemeClr>
              </a:solidFill>
              <a:latin typeface="+mn-lt"/>
              <a:cs typeface="Noto Sans CJK TC Regular"/>
            </a:endParaRPr>
          </a:p>
          <a:p>
            <a:pPr>
              <a:lnSpc>
                <a:spcPct val="100000"/>
              </a:lnSpc>
            </a:pPr>
            <a:r>
              <a:rPr lang="en-US" altLang="zh-TW" sz="2000" i="1" dirty="0">
                <a:solidFill>
                  <a:schemeClr val="tx1">
                    <a:lumMod val="75000"/>
                    <a:lumOff val="25000"/>
                  </a:schemeClr>
                </a:solidFill>
                <a:latin typeface="+mn-lt"/>
                <a:cs typeface="Noto Sans CJK TC Regular"/>
                <a:hlinkClick r:id="rId5"/>
              </a:rPr>
              <a:t>R</a:t>
            </a:r>
            <a:r>
              <a:rPr lang="en-US" altLang="zh-TW" sz="2000" dirty="0">
                <a:solidFill>
                  <a:schemeClr val="tx1">
                    <a:lumMod val="75000"/>
                    <a:lumOff val="25000"/>
                  </a:schemeClr>
                </a:solidFill>
                <a:latin typeface="+mn-lt"/>
                <a:cs typeface="Noto Sans CJK TC Regular"/>
                <a:hlinkClick r:id="rId5"/>
              </a:rPr>
              <a:t> tips and tricks </a:t>
            </a:r>
            <a:r>
              <a:rPr lang="en-US" altLang="zh-TW" sz="2000" dirty="0">
                <a:solidFill>
                  <a:schemeClr val="tx1">
                    <a:lumMod val="75000"/>
                    <a:lumOff val="25000"/>
                  </a:schemeClr>
                </a:solidFill>
                <a:latin typeface="+mn-lt"/>
                <a:cs typeface="Noto Sans CJK TC Regular"/>
              </a:rPr>
              <a:t>by Nina </a:t>
            </a:r>
            <a:r>
              <a:rPr lang="en-US" altLang="zh-TW" sz="2000" dirty="0" err="1">
                <a:solidFill>
                  <a:schemeClr val="tx1">
                    <a:lumMod val="75000"/>
                    <a:lumOff val="25000"/>
                  </a:schemeClr>
                </a:solidFill>
                <a:latin typeface="+mn-lt"/>
                <a:cs typeface="Noto Sans CJK TC Regular"/>
              </a:rPr>
              <a:t>Zumel</a:t>
            </a:r>
            <a:r>
              <a:rPr lang="en-US" altLang="zh-TW" sz="2000" dirty="0">
                <a:solidFill>
                  <a:schemeClr val="tx1">
                    <a:lumMod val="75000"/>
                    <a:lumOff val="25000"/>
                  </a:schemeClr>
                </a:solidFill>
                <a:latin typeface="+mn-lt"/>
                <a:cs typeface="Noto Sans CJK TC Regular"/>
              </a:rPr>
              <a:t> &amp; John Mount</a:t>
            </a:r>
            <a:endParaRPr lang="zh-TW" altLang="en-US" sz="2000" dirty="0">
              <a:solidFill>
                <a:schemeClr val="tx1">
                  <a:lumMod val="75000"/>
                  <a:lumOff val="25000"/>
                </a:schemeClr>
              </a:solidFill>
              <a:latin typeface="+mn-lt"/>
              <a:cs typeface="Noto Sans CJK TC Regular"/>
            </a:endParaRPr>
          </a:p>
        </p:txBody>
      </p:sp>
      <p:pic>
        <p:nvPicPr>
          <p:cNvPr id="14" name="圖片 13"/>
          <p:cNvPicPr>
            <a:picLocks noChangeAspect="1"/>
          </p:cNvPicPr>
          <p:nvPr/>
        </p:nvPicPr>
        <p:blipFill>
          <a:blip r:embed="rId6">
            <a:alphaModFix amt="31000"/>
            <a:duotone>
              <a:prstClr val="black"/>
              <a:schemeClr val="accent6">
                <a:tint val="45000"/>
                <a:satMod val="400000"/>
              </a:schemeClr>
            </a:duotone>
          </a:blip>
          <a:stretch>
            <a:fillRect/>
          </a:stretch>
        </p:blipFill>
        <p:spPr>
          <a:xfrm rot="10800000">
            <a:off x="6419532" y="6609635"/>
            <a:ext cx="2724467" cy="179335"/>
          </a:xfrm>
          <a:prstGeom prst="rect">
            <a:avLst/>
          </a:prstGeom>
        </p:spPr>
      </p:pic>
      <p:sp>
        <p:nvSpPr>
          <p:cNvPr id="18" name="矩形 17"/>
          <p:cNvSpPr/>
          <p:nvPr/>
        </p:nvSpPr>
        <p:spPr>
          <a:xfrm>
            <a:off x="4991830" y="6543830"/>
            <a:ext cx="4153647" cy="276999"/>
          </a:xfrm>
          <a:prstGeom prst="rect">
            <a:avLst/>
          </a:prstGeom>
        </p:spPr>
        <p:txBody>
          <a:bodyPr wrap="square">
            <a:spAutoFit/>
          </a:bodyPr>
          <a:lstStyle/>
          <a:p>
            <a:pPr algn="r"/>
            <a:r>
              <a:rPr lang="en-US" altLang="zh-TW" sz="1200" i="1" dirty="0">
                <a:solidFill>
                  <a:schemeClr val="bg1"/>
                </a:solidFill>
                <a:ea typeface="+mn-lt"/>
                <a:cs typeface="+mn-lt"/>
              </a:rPr>
              <a:t>Practical Data Science with R</a:t>
            </a:r>
            <a:r>
              <a:rPr lang="en-US" altLang="zh-TW" sz="1200" dirty="0">
                <a:solidFill>
                  <a:schemeClr val="bg1"/>
                </a:solidFill>
                <a:ea typeface="+mn-lt"/>
                <a:cs typeface="+mn-lt"/>
              </a:rPr>
              <a:t> by Nina </a:t>
            </a:r>
            <a:r>
              <a:rPr lang="en-US" altLang="zh-TW" sz="1200" dirty="0" err="1">
                <a:solidFill>
                  <a:schemeClr val="bg1"/>
                </a:solidFill>
                <a:ea typeface="+mn-lt"/>
                <a:cs typeface="+mn-lt"/>
              </a:rPr>
              <a:t>Zumel</a:t>
            </a:r>
            <a:r>
              <a:rPr lang="en-US" altLang="zh-TW" sz="1200" dirty="0">
                <a:solidFill>
                  <a:schemeClr val="bg1"/>
                </a:solidFill>
                <a:ea typeface="+mn-lt"/>
                <a:cs typeface="+mn-lt"/>
              </a:rPr>
              <a:t>, John Mount</a:t>
            </a:r>
            <a:endParaRPr lang="zh-TW" altLang="en-US" sz="1200" dirty="0">
              <a:solidFill>
                <a:schemeClr val="bg1"/>
              </a:solidFill>
              <a:ea typeface="新細明體"/>
              <a:cs typeface="Calibri"/>
            </a:endParaRPr>
          </a:p>
        </p:txBody>
      </p:sp>
    </p:spTree>
    <p:extLst>
      <p:ext uri="{BB962C8B-B14F-4D97-AF65-F5344CB8AC3E}">
        <p14:creationId xmlns:p14="http://schemas.microsoft.com/office/powerpoint/2010/main" val="58429883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636DB5C-3586-2941-B50D-09377E6D7C06}"/>
              </a:ext>
            </a:extLst>
          </p:cNvPr>
          <p:cNvSpPr>
            <a:spLocks noGrp="1"/>
          </p:cNvSpPr>
          <p:nvPr>
            <p:ph type="ctrTitle"/>
          </p:nvPr>
        </p:nvSpPr>
        <p:spPr/>
        <p:txBody>
          <a:bodyPr/>
          <a:lstStyle/>
          <a:p>
            <a:r>
              <a:rPr lang="en-US" dirty="0"/>
              <a:t>Distributions</a:t>
            </a:r>
          </a:p>
        </p:txBody>
      </p:sp>
    </p:spTree>
    <p:extLst>
      <p:ext uri="{BB962C8B-B14F-4D97-AF65-F5344CB8AC3E}">
        <p14:creationId xmlns:p14="http://schemas.microsoft.com/office/powerpoint/2010/main" val="127268101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Distributions</a:t>
            </a:r>
            <a:endParaRPr kumimoji="1" lang="zh-TW" altLang="en-US" dirty="0"/>
          </a:p>
        </p:txBody>
      </p:sp>
      <p:sp>
        <p:nvSpPr>
          <p:cNvPr id="3" name="內容版面配置區 2"/>
          <p:cNvSpPr>
            <a:spLocks noGrp="1"/>
          </p:cNvSpPr>
          <p:nvPr>
            <p:ph idx="1"/>
          </p:nvPr>
        </p:nvSpPr>
        <p:spPr/>
        <p:txBody>
          <a:bodyPr>
            <a:normAutofit/>
          </a:bodyPr>
          <a:lstStyle/>
          <a:p>
            <a:pPr>
              <a:lnSpc>
                <a:spcPct val="100000"/>
              </a:lnSpc>
            </a:pPr>
            <a:r>
              <a:rPr lang="en-US" altLang="zh-TW" sz="2800" dirty="0">
                <a:latin typeface="+mn-lt"/>
              </a:rPr>
              <a:t>the normal distribution</a:t>
            </a:r>
          </a:p>
          <a:p>
            <a:pPr>
              <a:lnSpc>
                <a:spcPct val="100000"/>
              </a:lnSpc>
            </a:pPr>
            <a:r>
              <a:rPr lang="en-US" altLang="zh-TW" sz="2800" dirty="0">
                <a:latin typeface="+mn-lt"/>
              </a:rPr>
              <a:t>the lognormal distribution</a:t>
            </a:r>
          </a:p>
          <a:p>
            <a:pPr>
              <a:lnSpc>
                <a:spcPct val="100000"/>
              </a:lnSpc>
            </a:pPr>
            <a:r>
              <a:rPr lang="en-US" altLang="zh-TW" sz="2800" dirty="0">
                <a:latin typeface="+mn-lt"/>
              </a:rPr>
              <a:t>the binomial distribution</a:t>
            </a:r>
            <a:endParaRPr kumimoji="1" lang="zh-TW" altLang="en-US" sz="2800" dirty="0">
              <a:latin typeface="+mn-lt"/>
            </a:endParaRPr>
          </a:p>
        </p:txBody>
      </p:sp>
      <p:sp>
        <p:nvSpPr>
          <p:cNvPr id="5" name="TextBox 4">
            <a:extLst>
              <a:ext uri="{FF2B5EF4-FFF2-40B4-BE49-F238E27FC236}">
                <a16:creationId xmlns:a16="http://schemas.microsoft.com/office/drawing/2014/main" id="{1772FA31-4FB0-44B7-85A6-7F8564148731}"/>
              </a:ext>
            </a:extLst>
          </p:cNvPr>
          <p:cNvSpPr txBox="1"/>
          <p:nvPr/>
        </p:nvSpPr>
        <p:spPr>
          <a:xfrm>
            <a:off x="5444261" y="6518788"/>
            <a:ext cx="3996812"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TW" sz="1200" i="1" dirty="0">
                <a:solidFill>
                  <a:schemeClr val="bg1"/>
                </a:solidFill>
                <a:ea typeface="新細明體"/>
              </a:rPr>
              <a:t>Practical Data Science with R </a:t>
            </a:r>
            <a:r>
              <a:rPr lang="en-US" altLang="zh-TW" sz="1200" dirty="0">
                <a:solidFill>
                  <a:schemeClr val="bg1"/>
                </a:solidFill>
                <a:ea typeface="新細明體"/>
              </a:rPr>
              <a:t>by Nina </a:t>
            </a:r>
            <a:r>
              <a:rPr lang="en-US" altLang="zh-TW" sz="1200" dirty="0" err="1">
                <a:solidFill>
                  <a:schemeClr val="bg1"/>
                </a:solidFill>
                <a:ea typeface="新細明體"/>
              </a:rPr>
              <a:t>Zumel</a:t>
            </a:r>
            <a:r>
              <a:rPr lang="en-US" altLang="zh-TW" sz="1200" dirty="0">
                <a:solidFill>
                  <a:schemeClr val="bg1"/>
                </a:solidFill>
                <a:ea typeface="新細明體"/>
              </a:rPr>
              <a:t>, John Mount</a:t>
            </a:r>
          </a:p>
        </p:txBody>
      </p:sp>
    </p:spTree>
    <p:extLst>
      <p:ext uri="{BB962C8B-B14F-4D97-AF65-F5344CB8AC3E}">
        <p14:creationId xmlns:p14="http://schemas.microsoft.com/office/powerpoint/2010/main" val="420045606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en-US" altLang="zh-TW" dirty="0"/>
              <a:t>Normal (Gaussian) distribution</a:t>
            </a:r>
            <a:endParaRPr kumimoji="1" lang="zh-TW" altLang="en-US" dirty="0"/>
          </a:p>
        </p:txBody>
      </p:sp>
      <p:sp>
        <p:nvSpPr>
          <p:cNvPr id="3" name="內容版面配置區 2"/>
          <p:cNvSpPr>
            <a:spLocks noGrp="1"/>
          </p:cNvSpPr>
          <p:nvPr>
            <p:ph idx="1"/>
          </p:nvPr>
        </p:nvSpPr>
        <p:spPr>
          <a:xfrm>
            <a:off x="628650" y="1825625"/>
            <a:ext cx="7886700" cy="737531"/>
          </a:xfrm>
        </p:spPr>
        <p:txBody>
          <a:bodyPr anchor="t">
            <a:normAutofit/>
          </a:bodyPr>
          <a:lstStyle/>
          <a:p>
            <a:pPr>
              <a:lnSpc>
                <a:spcPct val="100000"/>
              </a:lnSpc>
            </a:pPr>
            <a:r>
              <a:rPr lang="en-US" altLang="zh-TW" dirty="0">
                <a:latin typeface="+mn-lt"/>
              </a:rPr>
              <a:t>classic symmetric bell-shaped curve</a:t>
            </a:r>
            <a:endParaRPr kumimoji="1" lang="zh-TW" altLang="en-US" dirty="0">
              <a:latin typeface="+mn-lt"/>
            </a:endParaRPr>
          </a:p>
        </p:txBody>
      </p:sp>
      <p:pic>
        <p:nvPicPr>
          <p:cNvPr id="5" name="圖片 4"/>
          <p:cNvPicPr>
            <a:picLocks noChangeAspect="1"/>
          </p:cNvPicPr>
          <p:nvPr/>
        </p:nvPicPr>
        <p:blipFill>
          <a:blip r:embed="rId2"/>
          <a:stretch>
            <a:fillRect/>
          </a:stretch>
        </p:blipFill>
        <p:spPr>
          <a:xfrm>
            <a:off x="808074" y="2552336"/>
            <a:ext cx="2513240" cy="3825571"/>
          </a:xfrm>
          <a:prstGeom prst="rect">
            <a:avLst/>
          </a:prstGeom>
        </p:spPr>
      </p:pic>
      <p:grpSp>
        <p:nvGrpSpPr>
          <p:cNvPr id="4" name="群組 3"/>
          <p:cNvGrpSpPr/>
          <p:nvPr/>
        </p:nvGrpSpPr>
        <p:grpSpPr>
          <a:xfrm>
            <a:off x="3368553" y="2552336"/>
            <a:ext cx="5696909" cy="3116928"/>
            <a:chOff x="2989891" y="2850099"/>
            <a:chExt cx="5696909" cy="3116928"/>
          </a:xfrm>
        </p:grpSpPr>
        <p:pic>
          <p:nvPicPr>
            <p:cNvPr id="6" name="圖片 5"/>
            <p:cNvPicPr>
              <a:picLocks noChangeAspect="1"/>
            </p:cNvPicPr>
            <p:nvPr/>
          </p:nvPicPr>
          <p:blipFill>
            <a:blip r:embed="rId3"/>
            <a:stretch>
              <a:fillRect/>
            </a:stretch>
          </p:blipFill>
          <p:spPr>
            <a:xfrm>
              <a:off x="2989891" y="2850099"/>
              <a:ext cx="5696909" cy="2901484"/>
            </a:xfrm>
            <a:prstGeom prst="rect">
              <a:avLst/>
            </a:prstGeom>
          </p:spPr>
        </p:pic>
        <p:sp>
          <p:nvSpPr>
            <p:cNvPr id="7" name="矩形 6"/>
            <p:cNvSpPr/>
            <p:nvPr/>
          </p:nvSpPr>
          <p:spPr>
            <a:xfrm>
              <a:off x="2989891" y="5751583"/>
              <a:ext cx="4572000" cy="215444"/>
            </a:xfrm>
            <a:prstGeom prst="rect">
              <a:avLst/>
            </a:prstGeom>
          </p:spPr>
          <p:txBody>
            <a:bodyPr>
              <a:spAutoFit/>
            </a:bodyPr>
            <a:lstStyle/>
            <a:p>
              <a:endParaRPr lang="zh-TW" altLang="en-US" sz="800" dirty="0"/>
            </a:p>
          </p:txBody>
        </p:sp>
      </p:grpSp>
      <p:sp>
        <p:nvSpPr>
          <p:cNvPr id="8" name="矩形 7">
            <a:extLst>
              <a:ext uri="{FF2B5EF4-FFF2-40B4-BE49-F238E27FC236}">
                <a16:creationId xmlns:a16="http://schemas.microsoft.com/office/drawing/2014/main" id="{4BB1E774-3799-E445-A776-83301DAF4A56}"/>
              </a:ext>
            </a:extLst>
          </p:cNvPr>
          <p:cNvSpPr/>
          <p:nvPr/>
        </p:nvSpPr>
        <p:spPr>
          <a:xfrm>
            <a:off x="4033458" y="6541731"/>
            <a:ext cx="5110542" cy="276999"/>
          </a:xfrm>
          <a:prstGeom prst="rect">
            <a:avLst/>
          </a:prstGeom>
        </p:spPr>
        <p:txBody>
          <a:bodyPr wrap="square">
            <a:spAutoFit/>
          </a:bodyPr>
          <a:lstStyle/>
          <a:p>
            <a:pPr algn="r"/>
            <a:r>
              <a:rPr lang="en-US" altLang="zh-TW" sz="1200" dirty="0">
                <a:solidFill>
                  <a:schemeClr val="bg1"/>
                </a:solidFill>
              </a:rPr>
              <a:t>Credit by </a:t>
            </a:r>
            <a:r>
              <a:rPr lang="zh-TW" altLang="en-US" sz="1200" dirty="0">
                <a:solidFill>
                  <a:schemeClr val="bg1"/>
                </a:solidFill>
              </a:rPr>
              <a:t>https://www.mathsisfun.com/data/standard-normal-distribution.html</a:t>
            </a:r>
          </a:p>
        </p:txBody>
      </p:sp>
    </p:spTree>
    <p:extLst>
      <p:ext uri="{BB962C8B-B14F-4D97-AF65-F5344CB8AC3E}">
        <p14:creationId xmlns:p14="http://schemas.microsoft.com/office/powerpoint/2010/main" val="635317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en-US" altLang="zh-TW" dirty="0"/>
              <a:t>Normal distribution</a:t>
            </a:r>
            <a:endParaRPr kumimoji="1" lang="zh-TW" altLang="en-US" dirty="0"/>
          </a:p>
        </p:txBody>
      </p:sp>
      <p:sp>
        <p:nvSpPr>
          <p:cNvPr id="3" name="內容版面配置區 2"/>
          <p:cNvSpPr>
            <a:spLocks noGrp="1"/>
          </p:cNvSpPr>
          <p:nvPr>
            <p:ph idx="1"/>
          </p:nvPr>
        </p:nvSpPr>
        <p:spPr/>
        <p:txBody>
          <a:bodyPr>
            <a:normAutofit/>
          </a:bodyPr>
          <a:lstStyle/>
          <a:p>
            <a:pPr>
              <a:lnSpc>
                <a:spcPct val="100000"/>
              </a:lnSpc>
            </a:pPr>
            <a:r>
              <a:rPr lang="en-US" altLang="zh-TW" sz="2400" dirty="0">
                <a:latin typeface="+mn-lt"/>
              </a:rPr>
              <a:t>Repeated measurements will tend to fall into a normal distribution.</a:t>
            </a:r>
          </a:p>
          <a:p>
            <a:pPr>
              <a:lnSpc>
                <a:spcPct val="100000"/>
              </a:lnSpc>
            </a:pPr>
            <a:r>
              <a:rPr lang="en-US" altLang="zh-TW" sz="2400" i="1" dirty="0">
                <a:solidFill>
                  <a:schemeClr val="accent1"/>
                </a:solidFill>
                <a:latin typeface="+mn-lt"/>
              </a:rPr>
              <a:t>Central limit theorem</a:t>
            </a:r>
            <a:r>
              <a:rPr lang="en-US" altLang="zh-TW" sz="2400" dirty="0">
                <a:latin typeface="+mn-lt"/>
              </a:rPr>
              <a:t> says that when you’re observing the sum (or mean) of many independent, bounded variance random variables, the distribution of your observations will approach the normal as you collect more data.</a:t>
            </a:r>
            <a:endParaRPr kumimoji="1" lang="zh-TW" altLang="en-US" sz="2400" dirty="0">
              <a:latin typeface="+mn-lt"/>
            </a:endParaRPr>
          </a:p>
        </p:txBody>
      </p:sp>
      <p:sp>
        <p:nvSpPr>
          <p:cNvPr id="5" name="TextBox 4">
            <a:extLst>
              <a:ext uri="{FF2B5EF4-FFF2-40B4-BE49-F238E27FC236}">
                <a16:creationId xmlns:a16="http://schemas.microsoft.com/office/drawing/2014/main" id="{D3DE55A4-2BF7-4227-AAAF-592C7714CC0C}"/>
              </a:ext>
            </a:extLst>
          </p:cNvPr>
          <p:cNvSpPr txBox="1"/>
          <p:nvPr/>
        </p:nvSpPr>
        <p:spPr>
          <a:xfrm>
            <a:off x="5444261" y="6518788"/>
            <a:ext cx="3996812"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TW" sz="1200" i="1" dirty="0">
                <a:solidFill>
                  <a:schemeClr val="bg1"/>
                </a:solidFill>
                <a:ea typeface="新細明體"/>
              </a:rPr>
              <a:t>Practical Data Science with R </a:t>
            </a:r>
            <a:r>
              <a:rPr lang="en-US" altLang="zh-TW" sz="1200" dirty="0">
                <a:solidFill>
                  <a:schemeClr val="bg1"/>
                </a:solidFill>
                <a:ea typeface="新細明體"/>
              </a:rPr>
              <a:t>by Nina </a:t>
            </a:r>
            <a:r>
              <a:rPr lang="en-US" altLang="zh-TW" sz="1200" dirty="0" err="1">
                <a:solidFill>
                  <a:schemeClr val="bg1"/>
                </a:solidFill>
                <a:ea typeface="新細明體"/>
              </a:rPr>
              <a:t>Zumel</a:t>
            </a:r>
            <a:r>
              <a:rPr lang="en-US" altLang="zh-TW" sz="1200" dirty="0">
                <a:solidFill>
                  <a:schemeClr val="bg1"/>
                </a:solidFill>
                <a:ea typeface="新細明體"/>
              </a:rPr>
              <a:t>, John Mount</a:t>
            </a:r>
          </a:p>
        </p:txBody>
      </p:sp>
    </p:spTree>
    <p:extLst>
      <p:ext uri="{BB962C8B-B14F-4D97-AF65-F5344CB8AC3E}">
        <p14:creationId xmlns:p14="http://schemas.microsoft.com/office/powerpoint/2010/main" val="254654941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dirty="0"/>
              <a:t>Plotting the normal density</a:t>
            </a:r>
            <a:endParaRPr kumimoji="1" lang="zh-TW" altLang="en-US" dirty="0"/>
          </a:p>
        </p:txBody>
      </p:sp>
      <p:sp>
        <p:nvSpPr>
          <p:cNvPr id="3" name="內容版面配置區 2"/>
          <p:cNvSpPr>
            <a:spLocks noGrp="1"/>
          </p:cNvSpPr>
          <p:nvPr>
            <p:ph idx="1"/>
          </p:nvPr>
        </p:nvSpPr>
        <p:spPr/>
        <p:txBody>
          <a:bodyPr>
            <a:normAutofit/>
          </a:bodyPr>
          <a:lstStyle/>
          <a:p>
            <a:pPr>
              <a:lnSpc>
                <a:spcPct val="100000"/>
              </a:lnSpc>
            </a:pPr>
            <a:r>
              <a:rPr lang="en-US" altLang="zh-TW" sz="2800" dirty="0" err="1">
                <a:solidFill>
                  <a:schemeClr val="accent1"/>
                </a:solidFill>
                <a:latin typeface="+mn-lt"/>
              </a:rPr>
              <a:t>normalDist.R</a:t>
            </a:r>
            <a:endParaRPr lang="en-US" altLang="zh-TW" sz="2800" dirty="0">
              <a:solidFill>
                <a:schemeClr val="accent1"/>
              </a:solidFill>
              <a:latin typeface="+mn-lt"/>
            </a:endParaRPr>
          </a:p>
          <a:p>
            <a:pPr lvl="1">
              <a:lnSpc>
                <a:spcPct val="100000"/>
              </a:lnSpc>
            </a:pPr>
            <a:r>
              <a:rPr lang="en-US" altLang="zh-TW" sz="2400" dirty="0"/>
              <a:t>The theoretical</a:t>
            </a:r>
            <a:endParaRPr kumimoji="1" lang="en-US" altLang="zh-TW" sz="2400" dirty="0">
              <a:solidFill>
                <a:schemeClr val="bg1">
                  <a:lumMod val="50000"/>
                  <a:lumOff val="50000"/>
                </a:schemeClr>
              </a:solidFill>
            </a:endParaRPr>
          </a:p>
          <a:p>
            <a:pPr marL="571500" lvl="1" indent="0">
              <a:lnSpc>
                <a:spcPct val="100000"/>
              </a:lnSpc>
              <a:buNone/>
            </a:pPr>
            <a:r>
              <a:rPr kumimoji="1" lang="en-US" altLang="zh-TW" sz="2000" dirty="0">
                <a:latin typeface="Courier" charset="0"/>
                <a:ea typeface="Courier" charset="0"/>
                <a:cs typeface="Courier" charset="0"/>
              </a:rPr>
              <a:t>library(ggplot2)</a:t>
            </a:r>
          </a:p>
          <a:p>
            <a:pPr marL="571500" lvl="1" indent="0">
              <a:lnSpc>
                <a:spcPct val="100000"/>
              </a:lnSpc>
              <a:buNone/>
            </a:pPr>
            <a:r>
              <a:rPr kumimoji="1" lang="en-US" altLang="zh-TW" sz="2000" dirty="0">
                <a:latin typeface="Courier" charset="0"/>
                <a:ea typeface="Courier" charset="0"/>
                <a:cs typeface="Courier" charset="0"/>
              </a:rPr>
              <a:t>x &lt;- seq(from=-5, to=5, </a:t>
            </a:r>
            <a:r>
              <a:rPr kumimoji="1" lang="en-US" altLang="zh-TW" sz="2000" dirty="0" err="1">
                <a:latin typeface="Courier" charset="0"/>
                <a:ea typeface="Courier" charset="0"/>
                <a:cs typeface="Courier" charset="0"/>
              </a:rPr>
              <a:t>length.out</a:t>
            </a:r>
            <a:r>
              <a:rPr kumimoji="1" lang="en-US" altLang="zh-TW" sz="2000" dirty="0">
                <a:latin typeface="Courier" charset="0"/>
                <a:ea typeface="Courier" charset="0"/>
                <a:cs typeface="Courier" charset="0"/>
              </a:rPr>
              <a:t>=100) #the interval[-5 5]</a:t>
            </a:r>
          </a:p>
          <a:p>
            <a:pPr marL="571500" lvl="1" indent="0">
              <a:lnSpc>
                <a:spcPct val="100000"/>
              </a:lnSpc>
              <a:buNone/>
            </a:pPr>
            <a:r>
              <a:rPr kumimoji="1" lang="en-US" altLang="zh-TW" sz="2000" dirty="0">
                <a:latin typeface="Courier" charset="0"/>
                <a:ea typeface="Courier" charset="0"/>
                <a:cs typeface="Courier" charset="0"/>
              </a:rPr>
              <a:t>f &lt;- </a:t>
            </a:r>
            <a:r>
              <a:rPr kumimoji="1" lang="en-US" altLang="zh-TW" sz="2000" dirty="0" err="1">
                <a:latin typeface="Courier" charset="0"/>
                <a:ea typeface="Courier" charset="0"/>
                <a:cs typeface="Courier" charset="0"/>
              </a:rPr>
              <a:t>dnorm</a:t>
            </a:r>
            <a:r>
              <a:rPr kumimoji="1" lang="en-US" altLang="zh-TW" sz="2000" dirty="0">
                <a:latin typeface="Courier" charset="0"/>
                <a:ea typeface="Courier" charset="0"/>
                <a:cs typeface="Courier" charset="0"/>
              </a:rPr>
              <a:t>(x) # normal with mean 0 and </a:t>
            </a:r>
            <a:r>
              <a:rPr kumimoji="1" lang="en-US" altLang="zh-TW" sz="2000" dirty="0" err="1">
                <a:latin typeface="Courier" charset="0"/>
                <a:ea typeface="Courier" charset="0"/>
                <a:cs typeface="Courier" charset="0"/>
              </a:rPr>
              <a:t>sd</a:t>
            </a:r>
            <a:r>
              <a:rPr kumimoji="1" lang="en-US" altLang="zh-TW" sz="2000" dirty="0">
                <a:latin typeface="Courier" charset="0"/>
                <a:ea typeface="Courier" charset="0"/>
                <a:cs typeface="Courier" charset="0"/>
              </a:rPr>
              <a:t> 1</a:t>
            </a:r>
          </a:p>
          <a:p>
            <a:pPr marL="571500" lvl="1" indent="0">
              <a:lnSpc>
                <a:spcPct val="100000"/>
              </a:lnSpc>
              <a:buNone/>
            </a:pPr>
            <a:r>
              <a:rPr kumimoji="1" lang="en-US" altLang="zh-TW" sz="2000" dirty="0" err="1">
                <a:latin typeface="Courier" charset="0"/>
                <a:ea typeface="Courier" charset="0"/>
                <a:cs typeface="Courier" charset="0"/>
              </a:rPr>
              <a:t>ggplot</a:t>
            </a:r>
            <a:r>
              <a:rPr kumimoji="1" lang="en-US" altLang="zh-TW" sz="2000" dirty="0">
                <a:latin typeface="Courier" charset="0"/>
                <a:ea typeface="Courier" charset="0"/>
                <a:cs typeface="Courier" charset="0"/>
              </a:rPr>
              <a:t>(</a:t>
            </a:r>
            <a:r>
              <a:rPr kumimoji="1" lang="en-US" altLang="zh-TW" sz="2000" dirty="0" err="1">
                <a:latin typeface="Courier" charset="0"/>
                <a:ea typeface="Courier" charset="0"/>
                <a:cs typeface="Courier" charset="0"/>
              </a:rPr>
              <a:t>data.frame</a:t>
            </a:r>
            <a:r>
              <a:rPr kumimoji="1" lang="en-US" altLang="zh-TW" sz="2000" dirty="0">
                <a:latin typeface="Courier" charset="0"/>
                <a:ea typeface="Courier" charset="0"/>
                <a:cs typeface="Courier" charset="0"/>
              </a:rPr>
              <a:t>(x=</a:t>
            </a:r>
            <a:r>
              <a:rPr kumimoji="1" lang="en-US" altLang="zh-TW" sz="2000" dirty="0" err="1">
                <a:latin typeface="Courier" charset="0"/>
                <a:ea typeface="Courier" charset="0"/>
                <a:cs typeface="Courier" charset="0"/>
              </a:rPr>
              <a:t>x,y</a:t>
            </a:r>
            <a:r>
              <a:rPr kumimoji="1" lang="en-US" altLang="zh-TW" sz="2000" dirty="0">
                <a:latin typeface="Courier" charset="0"/>
                <a:ea typeface="Courier" charset="0"/>
                <a:cs typeface="Courier" charset="0"/>
              </a:rPr>
              <a:t>=f), </a:t>
            </a:r>
            <a:r>
              <a:rPr kumimoji="1" lang="en-US" altLang="zh-TW" sz="2000" dirty="0" err="1">
                <a:latin typeface="Courier" charset="0"/>
                <a:ea typeface="Courier" charset="0"/>
                <a:cs typeface="Courier" charset="0"/>
              </a:rPr>
              <a:t>aes</a:t>
            </a:r>
            <a:r>
              <a:rPr kumimoji="1" lang="en-US" altLang="zh-TW" sz="2000" dirty="0">
                <a:latin typeface="Courier" charset="0"/>
                <a:ea typeface="Courier" charset="0"/>
                <a:cs typeface="Courier" charset="0"/>
              </a:rPr>
              <a:t>(x=</a:t>
            </a:r>
            <a:r>
              <a:rPr kumimoji="1" lang="en-US" altLang="zh-TW" sz="2000" dirty="0" err="1">
                <a:latin typeface="Courier" charset="0"/>
                <a:ea typeface="Courier" charset="0"/>
                <a:cs typeface="Courier" charset="0"/>
              </a:rPr>
              <a:t>x,y</a:t>
            </a:r>
            <a:r>
              <a:rPr kumimoji="1" lang="en-US" altLang="zh-TW" sz="2000" dirty="0">
                <a:latin typeface="Courier" charset="0"/>
                <a:ea typeface="Courier" charset="0"/>
                <a:cs typeface="Courier" charset="0"/>
              </a:rPr>
              <a:t>=y)) + </a:t>
            </a:r>
            <a:r>
              <a:rPr kumimoji="1" lang="en-US" altLang="zh-TW" sz="2000" dirty="0" err="1">
                <a:latin typeface="Courier" charset="0"/>
                <a:ea typeface="Courier" charset="0"/>
                <a:cs typeface="Courier" charset="0"/>
              </a:rPr>
              <a:t>geom_line</a:t>
            </a:r>
            <a:r>
              <a:rPr kumimoji="1" lang="en-US" altLang="zh-TW" sz="2000" dirty="0">
                <a:latin typeface="Courier" charset="0"/>
                <a:ea typeface="Courier" charset="0"/>
                <a:cs typeface="Courier" charset="0"/>
              </a:rPr>
              <a:t>()</a:t>
            </a:r>
          </a:p>
        </p:txBody>
      </p:sp>
      <p:sp>
        <p:nvSpPr>
          <p:cNvPr id="5" name="TextBox 4">
            <a:extLst>
              <a:ext uri="{FF2B5EF4-FFF2-40B4-BE49-F238E27FC236}">
                <a16:creationId xmlns:a16="http://schemas.microsoft.com/office/drawing/2014/main" id="{2FD225A9-2734-4C7A-8818-2CF5EF5FC8F5}"/>
              </a:ext>
            </a:extLst>
          </p:cNvPr>
          <p:cNvSpPr txBox="1"/>
          <p:nvPr/>
        </p:nvSpPr>
        <p:spPr>
          <a:xfrm>
            <a:off x="5444261" y="6518788"/>
            <a:ext cx="3996812"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TW" sz="1200" i="1" dirty="0">
                <a:solidFill>
                  <a:schemeClr val="bg1"/>
                </a:solidFill>
                <a:ea typeface="新細明體"/>
              </a:rPr>
              <a:t>Practical Data Science with R </a:t>
            </a:r>
            <a:r>
              <a:rPr lang="en-US" altLang="zh-TW" sz="1200" dirty="0">
                <a:solidFill>
                  <a:schemeClr val="bg1"/>
                </a:solidFill>
                <a:ea typeface="新細明體"/>
              </a:rPr>
              <a:t>by Nina </a:t>
            </a:r>
            <a:r>
              <a:rPr lang="en-US" altLang="zh-TW" sz="1200" dirty="0" err="1">
                <a:solidFill>
                  <a:schemeClr val="bg1"/>
                </a:solidFill>
                <a:ea typeface="新細明體"/>
              </a:rPr>
              <a:t>Zumel</a:t>
            </a:r>
            <a:r>
              <a:rPr lang="en-US" altLang="zh-TW" sz="1200" dirty="0">
                <a:solidFill>
                  <a:schemeClr val="bg1"/>
                </a:solidFill>
                <a:ea typeface="新細明體"/>
              </a:rPr>
              <a:t>, John Mount</a:t>
            </a:r>
          </a:p>
        </p:txBody>
      </p:sp>
    </p:spTree>
    <p:extLst>
      <p:ext uri="{BB962C8B-B14F-4D97-AF65-F5344CB8AC3E}">
        <p14:creationId xmlns:p14="http://schemas.microsoft.com/office/powerpoint/2010/main" val="371390912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dirty="0"/>
              <a:t>Plotting the normal density</a:t>
            </a:r>
            <a:endParaRPr kumimoji="1" lang="zh-TW" altLang="en-US" dirty="0"/>
          </a:p>
        </p:txBody>
      </p:sp>
      <p:sp>
        <p:nvSpPr>
          <p:cNvPr id="3" name="內容版面配置區 2"/>
          <p:cNvSpPr>
            <a:spLocks noGrp="1"/>
          </p:cNvSpPr>
          <p:nvPr>
            <p:ph idx="1"/>
          </p:nvPr>
        </p:nvSpPr>
        <p:spPr/>
        <p:txBody>
          <a:bodyPr>
            <a:normAutofit/>
          </a:bodyPr>
          <a:lstStyle/>
          <a:p>
            <a:pPr>
              <a:lnSpc>
                <a:spcPct val="100000"/>
              </a:lnSpc>
            </a:pPr>
            <a:r>
              <a:rPr lang="en-US" altLang="zh-TW" sz="2800" dirty="0" err="1">
                <a:solidFill>
                  <a:schemeClr val="accent1"/>
                </a:solidFill>
              </a:rPr>
              <a:t>normalDist.R</a:t>
            </a:r>
            <a:endParaRPr lang="en-US" altLang="zh-TW" sz="2800" dirty="0">
              <a:solidFill>
                <a:schemeClr val="accent1"/>
              </a:solidFill>
            </a:endParaRPr>
          </a:p>
          <a:p>
            <a:pPr lvl="1">
              <a:lnSpc>
                <a:spcPct val="100000"/>
              </a:lnSpc>
            </a:pPr>
            <a:r>
              <a:rPr lang="en-US" altLang="zh-TW" sz="2400" dirty="0"/>
              <a:t>An empirical</a:t>
            </a:r>
          </a:p>
          <a:p>
            <a:pPr marL="514350" lvl="1" indent="0">
              <a:lnSpc>
                <a:spcPct val="100000"/>
              </a:lnSpc>
              <a:buNone/>
            </a:pPr>
            <a:r>
              <a:rPr kumimoji="1" lang="en-US" altLang="zh-TW" sz="2400" dirty="0">
                <a:latin typeface="Courier" charset="0"/>
                <a:ea typeface="Courier" charset="0"/>
                <a:cs typeface="Courier" charset="0"/>
              </a:rPr>
              <a:t>u &lt;- </a:t>
            </a:r>
            <a:r>
              <a:rPr kumimoji="1" lang="en-US" altLang="zh-TW" sz="2400" dirty="0" err="1">
                <a:latin typeface="Courier" charset="0"/>
                <a:ea typeface="Courier" charset="0"/>
                <a:cs typeface="Courier" charset="0"/>
              </a:rPr>
              <a:t>rnorm</a:t>
            </a:r>
            <a:r>
              <a:rPr kumimoji="1" lang="en-US" altLang="zh-TW" sz="2400" dirty="0">
                <a:latin typeface="Courier" charset="0"/>
                <a:ea typeface="Courier" charset="0"/>
                <a:cs typeface="Courier" charset="0"/>
              </a:rPr>
              <a:t>(1000)</a:t>
            </a:r>
          </a:p>
          <a:p>
            <a:pPr marL="514350" lvl="1" indent="0">
              <a:lnSpc>
                <a:spcPct val="100000"/>
              </a:lnSpc>
              <a:buNone/>
            </a:pPr>
            <a:r>
              <a:rPr kumimoji="1" lang="en-US" altLang="zh-TW" sz="2400" dirty="0" err="1">
                <a:latin typeface="Courier" charset="0"/>
                <a:ea typeface="Courier" charset="0"/>
                <a:cs typeface="Courier" charset="0"/>
              </a:rPr>
              <a:t>ggplot</a:t>
            </a:r>
            <a:r>
              <a:rPr kumimoji="1" lang="en-US" altLang="zh-TW" sz="2400" dirty="0">
                <a:latin typeface="Courier" charset="0"/>
                <a:ea typeface="Courier" charset="0"/>
                <a:cs typeface="Courier" charset="0"/>
              </a:rPr>
              <a:t>(</a:t>
            </a:r>
            <a:r>
              <a:rPr kumimoji="1" lang="en-US" altLang="zh-TW" sz="2400" dirty="0" err="1">
                <a:latin typeface="Courier" charset="0"/>
                <a:ea typeface="Courier" charset="0"/>
                <a:cs typeface="Courier" charset="0"/>
              </a:rPr>
              <a:t>data.frame</a:t>
            </a:r>
            <a:r>
              <a:rPr kumimoji="1" lang="en-US" altLang="zh-TW" sz="2400" dirty="0">
                <a:latin typeface="Courier" charset="0"/>
                <a:ea typeface="Courier" charset="0"/>
                <a:cs typeface="Courier" charset="0"/>
              </a:rPr>
              <a:t>(x=u), </a:t>
            </a:r>
            <a:r>
              <a:rPr kumimoji="1" lang="en-US" altLang="zh-TW" sz="2400" dirty="0" err="1">
                <a:latin typeface="Courier" charset="0"/>
                <a:ea typeface="Courier" charset="0"/>
                <a:cs typeface="Courier" charset="0"/>
              </a:rPr>
              <a:t>aes</a:t>
            </a:r>
            <a:r>
              <a:rPr kumimoji="1" lang="en-US" altLang="zh-TW" sz="2400" dirty="0">
                <a:latin typeface="Courier" charset="0"/>
                <a:ea typeface="Courier" charset="0"/>
                <a:cs typeface="Courier" charset="0"/>
              </a:rPr>
              <a:t>(x=x)) + </a:t>
            </a:r>
            <a:r>
              <a:rPr kumimoji="1" lang="en-US" altLang="zh-TW" sz="2400" dirty="0" err="1">
                <a:latin typeface="Courier" charset="0"/>
                <a:ea typeface="Courier" charset="0"/>
                <a:cs typeface="Courier" charset="0"/>
              </a:rPr>
              <a:t>geom_density</a:t>
            </a:r>
            <a:r>
              <a:rPr kumimoji="1" lang="en-US" altLang="zh-TW" sz="2400" dirty="0">
                <a:latin typeface="Courier" charset="0"/>
                <a:ea typeface="Courier" charset="0"/>
                <a:cs typeface="Courier" charset="0"/>
              </a:rPr>
              <a:t>() + </a:t>
            </a:r>
            <a:r>
              <a:rPr kumimoji="1" lang="en-US" altLang="zh-TW" sz="2400" dirty="0" err="1">
                <a:latin typeface="Courier" charset="0"/>
                <a:ea typeface="Courier" charset="0"/>
                <a:cs typeface="Courier" charset="0"/>
              </a:rPr>
              <a:t>geom_line</a:t>
            </a:r>
            <a:r>
              <a:rPr kumimoji="1" lang="en-US" altLang="zh-TW" sz="2400" dirty="0">
                <a:latin typeface="Courier" charset="0"/>
                <a:ea typeface="Courier" charset="0"/>
                <a:cs typeface="Courier" charset="0"/>
              </a:rPr>
              <a:t>(data=</a:t>
            </a:r>
            <a:r>
              <a:rPr kumimoji="1" lang="en-US" altLang="zh-TW" sz="2400" dirty="0" err="1">
                <a:latin typeface="Courier" charset="0"/>
                <a:ea typeface="Courier" charset="0"/>
                <a:cs typeface="Courier" charset="0"/>
              </a:rPr>
              <a:t>data.frame</a:t>
            </a:r>
            <a:r>
              <a:rPr kumimoji="1" lang="en-US" altLang="zh-TW" sz="2400" dirty="0">
                <a:latin typeface="Courier" charset="0"/>
                <a:ea typeface="Courier" charset="0"/>
                <a:cs typeface="Courier" charset="0"/>
              </a:rPr>
              <a:t>(x=</a:t>
            </a:r>
            <a:r>
              <a:rPr kumimoji="1" lang="en-US" altLang="zh-TW" sz="2400" dirty="0" err="1">
                <a:latin typeface="Courier" charset="0"/>
                <a:ea typeface="Courier" charset="0"/>
                <a:cs typeface="Courier" charset="0"/>
              </a:rPr>
              <a:t>x,y</a:t>
            </a:r>
            <a:r>
              <a:rPr kumimoji="1" lang="en-US" altLang="zh-TW" sz="2400" dirty="0">
                <a:latin typeface="Courier" charset="0"/>
                <a:ea typeface="Courier" charset="0"/>
                <a:cs typeface="Courier" charset="0"/>
              </a:rPr>
              <a:t>=f), </a:t>
            </a:r>
            <a:r>
              <a:rPr kumimoji="1" lang="en-US" altLang="zh-TW" sz="2400" dirty="0" err="1">
                <a:latin typeface="Courier" charset="0"/>
                <a:ea typeface="Courier" charset="0"/>
                <a:cs typeface="Courier" charset="0"/>
              </a:rPr>
              <a:t>aes</a:t>
            </a:r>
            <a:r>
              <a:rPr kumimoji="1" lang="en-US" altLang="zh-TW" sz="2400" dirty="0">
                <a:latin typeface="Courier" charset="0"/>
                <a:ea typeface="Courier" charset="0"/>
                <a:cs typeface="Courier" charset="0"/>
              </a:rPr>
              <a:t>(x=</a:t>
            </a:r>
            <a:r>
              <a:rPr kumimoji="1" lang="en-US" altLang="zh-TW" sz="2400" dirty="0" err="1">
                <a:latin typeface="Courier" charset="0"/>
                <a:ea typeface="Courier" charset="0"/>
                <a:cs typeface="Courier" charset="0"/>
              </a:rPr>
              <a:t>x,y</a:t>
            </a:r>
            <a:r>
              <a:rPr kumimoji="1" lang="en-US" altLang="zh-TW" sz="2400" dirty="0">
                <a:latin typeface="Courier" charset="0"/>
                <a:ea typeface="Courier" charset="0"/>
                <a:cs typeface="Courier" charset="0"/>
              </a:rPr>
              <a:t>=y), </a:t>
            </a:r>
            <a:r>
              <a:rPr kumimoji="1" lang="en-US" altLang="zh-TW" sz="2400" dirty="0" err="1">
                <a:latin typeface="Courier" charset="0"/>
                <a:ea typeface="Courier" charset="0"/>
                <a:cs typeface="Courier" charset="0"/>
              </a:rPr>
              <a:t>linetype</a:t>
            </a:r>
            <a:r>
              <a:rPr kumimoji="1" lang="en-US" altLang="zh-TW" sz="2400" dirty="0">
                <a:latin typeface="Courier" charset="0"/>
                <a:ea typeface="Courier" charset="0"/>
                <a:cs typeface="Courier" charset="0"/>
              </a:rPr>
              <a:t>=2)</a:t>
            </a:r>
            <a:endParaRPr kumimoji="1" lang="zh-TW" altLang="en-US" sz="2400" dirty="0">
              <a:latin typeface="Courier" charset="0"/>
              <a:ea typeface="Courier" charset="0"/>
              <a:cs typeface="Courier" charset="0"/>
            </a:endParaRPr>
          </a:p>
        </p:txBody>
      </p:sp>
      <p:sp>
        <p:nvSpPr>
          <p:cNvPr id="5" name="TextBox 4">
            <a:extLst>
              <a:ext uri="{FF2B5EF4-FFF2-40B4-BE49-F238E27FC236}">
                <a16:creationId xmlns:a16="http://schemas.microsoft.com/office/drawing/2014/main" id="{64D759B6-6309-439C-8129-5F51BDABEA5F}"/>
              </a:ext>
            </a:extLst>
          </p:cNvPr>
          <p:cNvSpPr txBox="1"/>
          <p:nvPr/>
        </p:nvSpPr>
        <p:spPr>
          <a:xfrm>
            <a:off x="5444261" y="6518788"/>
            <a:ext cx="3996812"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TW" sz="1200" i="1" dirty="0">
                <a:solidFill>
                  <a:schemeClr val="bg1"/>
                </a:solidFill>
                <a:ea typeface="新細明體"/>
              </a:rPr>
              <a:t>Practical Data Science with R </a:t>
            </a:r>
            <a:r>
              <a:rPr lang="en-US" altLang="zh-TW" sz="1200" dirty="0">
                <a:solidFill>
                  <a:schemeClr val="bg1"/>
                </a:solidFill>
                <a:ea typeface="新細明體"/>
              </a:rPr>
              <a:t>by Nina </a:t>
            </a:r>
            <a:r>
              <a:rPr lang="en-US" altLang="zh-TW" sz="1200" dirty="0" err="1">
                <a:solidFill>
                  <a:schemeClr val="bg1"/>
                </a:solidFill>
                <a:ea typeface="新細明體"/>
              </a:rPr>
              <a:t>Zumel</a:t>
            </a:r>
            <a:r>
              <a:rPr lang="en-US" altLang="zh-TW" sz="1200" dirty="0">
                <a:solidFill>
                  <a:schemeClr val="bg1"/>
                </a:solidFill>
                <a:ea typeface="新細明體"/>
              </a:rPr>
              <a:t>, John Mount</a:t>
            </a:r>
          </a:p>
        </p:txBody>
      </p:sp>
    </p:spTree>
    <p:extLst>
      <p:ext uri="{BB962C8B-B14F-4D97-AF65-F5344CB8AC3E}">
        <p14:creationId xmlns:p14="http://schemas.microsoft.com/office/powerpoint/2010/main" val="421648984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Illustrating </a:t>
            </a:r>
            <a:r>
              <a:rPr lang="en-US" i="1" dirty="0"/>
              <a:t>x</a:t>
            </a:r>
            <a:r>
              <a:rPr lang="en-US" dirty="0"/>
              <a:t> &lt; </a:t>
            </a:r>
            <a:r>
              <a:rPr lang="en-US" dirty="0" err="1"/>
              <a:t>qnorm</a:t>
            </a:r>
            <a:r>
              <a:rPr lang="en-US" dirty="0"/>
              <a:t>(0.75)</a:t>
            </a:r>
          </a:p>
        </p:txBody>
      </p:sp>
      <p:sp>
        <p:nvSpPr>
          <p:cNvPr id="3" name="Content Placeholder 2"/>
          <p:cNvSpPr>
            <a:spLocks noGrp="1"/>
          </p:cNvSpPr>
          <p:nvPr>
            <p:ph idx="1"/>
          </p:nvPr>
        </p:nvSpPr>
        <p:spPr>
          <a:xfrm>
            <a:off x="628650" y="1825625"/>
            <a:ext cx="7886700" cy="1324739"/>
          </a:xfrm>
        </p:spPr>
        <p:txBody>
          <a:bodyPr anchor="t">
            <a:normAutofit/>
          </a:bodyPr>
          <a:lstStyle/>
          <a:p>
            <a:pPr marL="0" indent="0">
              <a:lnSpc>
                <a:spcPct val="100000"/>
              </a:lnSpc>
              <a:buNone/>
            </a:pPr>
            <a:r>
              <a:rPr lang="en-US" dirty="0" err="1">
                <a:solidFill>
                  <a:schemeClr val="accent1"/>
                </a:solidFill>
              </a:rPr>
              <a:t>cumDist.R</a:t>
            </a:r>
            <a:endParaRPr lang="en-US" dirty="0">
              <a:solidFill>
                <a:schemeClr val="accent1"/>
              </a:solidFill>
            </a:endParaRPr>
          </a:p>
          <a:p>
            <a:pPr marL="0" indent="0">
              <a:lnSpc>
                <a:spcPct val="100000"/>
              </a:lnSpc>
              <a:buNone/>
            </a:pPr>
            <a:r>
              <a:rPr lang="en-US" dirty="0" err="1">
                <a:latin typeface="Courier" charset="0"/>
                <a:ea typeface="Courier" charset="0"/>
                <a:cs typeface="Courier" charset="0"/>
              </a:rPr>
              <a:t>qnorm</a:t>
            </a:r>
            <a:r>
              <a:rPr lang="en-US" dirty="0">
                <a:latin typeface="Courier" charset="0"/>
                <a:ea typeface="Courier" charset="0"/>
                <a:cs typeface="Courier" charset="0"/>
              </a:rPr>
              <a:t>(0.75)</a:t>
            </a:r>
          </a:p>
          <a:p>
            <a:pPr marL="0" indent="0">
              <a:lnSpc>
                <a:spcPct val="100000"/>
              </a:lnSpc>
              <a:buNone/>
            </a:pPr>
            <a:r>
              <a:rPr lang="en-US" dirty="0" err="1">
                <a:latin typeface="Courier" charset="0"/>
                <a:ea typeface="Courier" charset="0"/>
                <a:cs typeface="Courier" charset="0"/>
              </a:rPr>
              <a:t>pnorm</a:t>
            </a:r>
            <a:r>
              <a:rPr lang="en-US" dirty="0">
                <a:latin typeface="Courier" charset="0"/>
                <a:ea typeface="Courier" charset="0"/>
                <a:cs typeface="Courier" charset="0"/>
              </a:rPr>
              <a:t>(0.6744898)</a:t>
            </a:r>
          </a:p>
        </p:txBody>
      </p:sp>
      <p:pic>
        <p:nvPicPr>
          <p:cNvPr id="6" name="Picture 5"/>
          <p:cNvPicPr>
            <a:picLocks noChangeAspect="1"/>
          </p:cNvPicPr>
          <p:nvPr/>
        </p:nvPicPr>
        <p:blipFill>
          <a:blip r:embed="rId2"/>
          <a:stretch>
            <a:fillRect/>
          </a:stretch>
        </p:blipFill>
        <p:spPr>
          <a:xfrm>
            <a:off x="1976279" y="3150364"/>
            <a:ext cx="5405408" cy="3223047"/>
          </a:xfrm>
          <a:prstGeom prst="rect">
            <a:avLst/>
          </a:prstGeom>
        </p:spPr>
      </p:pic>
      <p:sp>
        <p:nvSpPr>
          <p:cNvPr id="4" name="TextBox 3">
            <a:extLst>
              <a:ext uri="{FF2B5EF4-FFF2-40B4-BE49-F238E27FC236}">
                <a16:creationId xmlns:a16="http://schemas.microsoft.com/office/drawing/2014/main" id="{93F573D0-3AE4-481B-8C32-7452B63EF956}"/>
              </a:ext>
            </a:extLst>
          </p:cNvPr>
          <p:cNvSpPr txBox="1"/>
          <p:nvPr/>
        </p:nvSpPr>
        <p:spPr>
          <a:xfrm>
            <a:off x="4716195" y="6508106"/>
            <a:ext cx="4660489"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TW" sz="1200" i="1" dirty="0">
                <a:solidFill>
                  <a:schemeClr val="bg1"/>
                </a:solidFill>
                <a:ea typeface="新細明體"/>
              </a:rPr>
              <a:t> </a:t>
            </a:r>
            <a:r>
              <a:rPr lang="en-US" altLang="zh-TW" sz="1200" dirty="0">
                <a:solidFill>
                  <a:schemeClr val="bg1"/>
                </a:solidFill>
                <a:ea typeface="新細明體"/>
              </a:rPr>
              <a:t>Figure B.3, </a:t>
            </a:r>
            <a:r>
              <a:rPr lang="en-US" altLang="zh-TW" sz="1200" i="1" dirty="0">
                <a:solidFill>
                  <a:schemeClr val="bg1"/>
                </a:solidFill>
                <a:ea typeface="新細明體"/>
              </a:rPr>
              <a:t>Practical Data Science with R </a:t>
            </a:r>
            <a:r>
              <a:rPr lang="en-US" altLang="zh-TW" sz="1200" dirty="0">
                <a:solidFill>
                  <a:schemeClr val="bg1"/>
                </a:solidFill>
                <a:ea typeface="新細明體"/>
              </a:rPr>
              <a:t>by Nina </a:t>
            </a:r>
            <a:r>
              <a:rPr lang="en-US" altLang="zh-TW" sz="1200" dirty="0" err="1">
                <a:solidFill>
                  <a:schemeClr val="bg1"/>
                </a:solidFill>
                <a:ea typeface="新細明體"/>
              </a:rPr>
              <a:t>Zumel</a:t>
            </a:r>
            <a:r>
              <a:rPr lang="en-US" altLang="zh-TW" sz="1200" dirty="0">
                <a:solidFill>
                  <a:schemeClr val="bg1"/>
                </a:solidFill>
                <a:ea typeface="新細明體"/>
              </a:rPr>
              <a:t>, John Mount</a:t>
            </a:r>
          </a:p>
        </p:txBody>
      </p:sp>
    </p:spTree>
    <p:extLst>
      <p:ext uri="{BB962C8B-B14F-4D97-AF65-F5344CB8AC3E}">
        <p14:creationId xmlns:p14="http://schemas.microsoft.com/office/powerpoint/2010/main" val="91743574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Illustrating x &lt; </a:t>
            </a:r>
            <a:r>
              <a:rPr lang="en-US" dirty="0" err="1"/>
              <a:t>qnorm</a:t>
            </a:r>
            <a:r>
              <a:rPr lang="en-US" dirty="0"/>
              <a:t>(0.75)</a:t>
            </a:r>
          </a:p>
        </p:txBody>
      </p:sp>
      <p:sp>
        <p:nvSpPr>
          <p:cNvPr id="3" name="Content Placeholder 2"/>
          <p:cNvSpPr>
            <a:spLocks noGrp="1"/>
          </p:cNvSpPr>
          <p:nvPr>
            <p:ph idx="1"/>
          </p:nvPr>
        </p:nvSpPr>
        <p:spPr>
          <a:xfrm>
            <a:off x="469392" y="2113453"/>
            <a:ext cx="7886700" cy="4234007"/>
          </a:xfrm>
        </p:spPr>
        <p:txBody>
          <a:bodyPr anchor="t">
            <a:noAutofit/>
          </a:bodyPr>
          <a:lstStyle/>
          <a:p>
            <a:pPr marL="0" indent="0">
              <a:lnSpc>
                <a:spcPct val="100000"/>
              </a:lnSpc>
              <a:buNone/>
            </a:pPr>
            <a:r>
              <a:rPr lang="en-US" sz="1800" dirty="0">
                <a:latin typeface="Courier" charset="0"/>
                <a:ea typeface="Courier" charset="0"/>
                <a:cs typeface="Courier" charset="0"/>
              </a:rPr>
              <a:t>x &lt;- seq(from=-5, to=5, </a:t>
            </a:r>
            <a:r>
              <a:rPr lang="en-US" sz="1800" dirty="0" err="1">
                <a:latin typeface="Courier" charset="0"/>
                <a:ea typeface="Courier" charset="0"/>
                <a:cs typeface="Courier" charset="0"/>
              </a:rPr>
              <a:t>length.out</a:t>
            </a:r>
            <a:r>
              <a:rPr lang="en-US" sz="1800" dirty="0">
                <a:latin typeface="Courier" charset="0"/>
                <a:ea typeface="Courier" charset="0"/>
                <a:cs typeface="Courier" charset="0"/>
              </a:rPr>
              <a:t>=100)</a:t>
            </a:r>
          </a:p>
          <a:p>
            <a:pPr marL="0" indent="0">
              <a:lnSpc>
                <a:spcPct val="100000"/>
              </a:lnSpc>
              <a:buNone/>
            </a:pPr>
            <a:r>
              <a:rPr lang="en-US" sz="1800" dirty="0">
                <a:latin typeface="Courier" charset="0"/>
                <a:ea typeface="Courier" charset="0"/>
                <a:cs typeface="Courier" charset="0"/>
              </a:rPr>
              <a:t>f &lt;- </a:t>
            </a:r>
            <a:r>
              <a:rPr lang="en-US" sz="1800" dirty="0" err="1">
                <a:latin typeface="Courier" charset="0"/>
                <a:ea typeface="Courier" charset="0"/>
                <a:cs typeface="Courier" charset="0"/>
              </a:rPr>
              <a:t>dnorm</a:t>
            </a:r>
            <a:r>
              <a:rPr lang="en-US" sz="1800" dirty="0">
                <a:latin typeface="Courier" charset="0"/>
                <a:ea typeface="Courier" charset="0"/>
                <a:cs typeface="Courier" charset="0"/>
              </a:rPr>
              <a:t>(x)</a:t>
            </a:r>
          </a:p>
          <a:p>
            <a:pPr marL="0" indent="0">
              <a:lnSpc>
                <a:spcPct val="100000"/>
              </a:lnSpc>
              <a:buNone/>
            </a:pPr>
            <a:r>
              <a:rPr lang="en-US" sz="1800" dirty="0" err="1">
                <a:latin typeface="Courier" charset="0"/>
                <a:ea typeface="Courier" charset="0"/>
                <a:cs typeface="Courier" charset="0"/>
              </a:rPr>
              <a:t>nframe</a:t>
            </a:r>
            <a:r>
              <a:rPr lang="en-US" sz="1800" dirty="0">
                <a:latin typeface="Courier" charset="0"/>
                <a:ea typeface="Courier" charset="0"/>
                <a:cs typeface="Courier" charset="0"/>
              </a:rPr>
              <a:t> &lt;- </a:t>
            </a:r>
            <a:r>
              <a:rPr lang="en-US" sz="1800" dirty="0" err="1">
                <a:latin typeface="Courier" charset="0"/>
                <a:ea typeface="Courier" charset="0"/>
                <a:cs typeface="Courier" charset="0"/>
              </a:rPr>
              <a:t>data.frame</a:t>
            </a:r>
            <a:r>
              <a:rPr lang="en-US" sz="1800" dirty="0">
                <a:latin typeface="Courier" charset="0"/>
                <a:ea typeface="Courier" charset="0"/>
                <a:cs typeface="Courier" charset="0"/>
              </a:rPr>
              <a:t>(x=</a:t>
            </a:r>
            <a:r>
              <a:rPr lang="en-US" sz="1800" dirty="0" err="1">
                <a:latin typeface="Courier" charset="0"/>
                <a:ea typeface="Courier" charset="0"/>
                <a:cs typeface="Courier" charset="0"/>
              </a:rPr>
              <a:t>x,y</a:t>
            </a:r>
            <a:r>
              <a:rPr lang="en-US" sz="1800" dirty="0">
                <a:latin typeface="Courier" charset="0"/>
                <a:ea typeface="Courier" charset="0"/>
                <a:cs typeface="Courier" charset="0"/>
              </a:rPr>
              <a:t>=f) </a:t>
            </a:r>
          </a:p>
          <a:p>
            <a:pPr marL="0" indent="0">
              <a:lnSpc>
                <a:spcPct val="100000"/>
              </a:lnSpc>
              <a:buNone/>
            </a:pPr>
            <a:r>
              <a:rPr lang="en-US" sz="1800" dirty="0">
                <a:latin typeface="Courier" charset="0"/>
                <a:ea typeface="Courier" charset="0"/>
                <a:cs typeface="Courier" charset="0"/>
              </a:rPr>
              <a:t>line &lt;- </a:t>
            </a:r>
            <a:r>
              <a:rPr lang="en-US" sz="1800" dirty="0" err="1">
                <a:latin typeface="Courier" charset="0"/>
                <a:ea typeface="Courier" charset="0"/>
                <a:cs typeface="Courier" charset="0"/>
              </a:rPr>
              <a:t>qnorm</a:t>
            </a:r>
            <a:r>
              <a:rPr lang="en-US" sz="1800" dirty="0">
                <a:latin typeface="Courier" charset="0"/>
                <a:ea typeface="Courier" charset="0"/>
                <a:cs typeface="Courier" charset="0"/>
              </a:rPr>
              <a:t>(0.75)</a:t>
            </a:r>
          </a:p>
          <a:p>
            <a:pPr marL="0" indent="0">
              <a:lnSpc>
                <a:spcPct val="100000"/>
              </a:lnSpc>
              <a:buNone/>
            </a:pPr>
            <a:r>
              <a:rPr lang="en-US" sz="1800" dirty="0" err="1">
                <a:latin typeface="Courier" charset="0"/>
                <a:ea typeface="Courier" charset="0"/>
                <a:cs typeface="Courier" charset="0"/>
              </a:rPr>
              <a:t>xstr</a:t>
            </a:r>
            <a:r>
              <a:rPr lang="en-US" sz="1800" dirty="0">
                <a:latin typeface="Courier" charset="0"/>
                <a:ea typeface="Courier" charset="0"/>
                <a:cs typeface="Courier" charset="0"/>
              </a:rPr>
              <a:t> &lt;- </a:t>
            </a:r>
            <a:r>
              <a:rPr lang="en-US" sz="1800" dirty="0" err="1">
                <a:latin typeface="Courier" charset="0"/>
                <a:ea typeface="Courier" charset="0"/>
                <a:cs typeface="Courier" charset="0"/>
              </a:rPr>
              <a:t>sprintf</a:t>
            </a:r>
            <a:r>
              <a:rPr lang="en-US" sz="1800" dirty="0">
                <a:latin typeface="Courier" charset="0"/>
                <a:ea typeface="Courier" charset="0"/>
                <a:cs typeface="Courier" charset="0"/>
              </a:rPr>
              <a:t>("</a:t>
            </a:r>
            <a:r>
              <a:rPr lang="en-US" sz="1800" dirty="0" err="1">
                <a:latin typeface="Courier" charset="0"/>
                <a:ea typeface="Courier" charset="0"/>
                <a:cs typeface="Courier" charset="0"/>
              </a:rPr>
              <a:t>qnorm</a:t>
            </a:r>
            <a:r>
              <a:rPr lang="en-US" sz="1800" dirty="0">
                <a:latin typeface="Courier" charset="0"/>
                <a:ea typeface="Courier" charset="0"/>
                <a:cs typeface="Courier" charset="0"/>
              </a:rPr>
              <a:t>(0.75) = %1.3f", line)</a:t>
            </a:r>
          </a:p>
          <a:p>
            <a:pPr marL="0" indent="0">
              <a:lnSpc>
                <a:spcPct val="100000"/>
              </a:lnSpc>
              <a:buNone/>
            </a:pPr>
            <a:r>
              <a:rPr lang="en-US" sz="1800" dirty="0">
                <a:latin typeface="Courier" charset="0"/>
                <a:ea typeface="Courier" charset="0"/>
                <a:cs typeface="Courier" charset="0"/>
              </a:rPr>
              <a:t>nframe75 &lt;- subset(</a:t>
            </a:r>
            <a:r>
              <a:rPr lang="en-US" sz="1800" dirty="0" err="1">
                <a:latin typeface="Courier" charset="0"/>
                <a:ea typeface="Courier" charset="0"/>
                <a:cs typeface="Courier" charset="0"/>
              </a:rPr>
              <a:t>nframe</a:t>
            </a:r>
            <a:r>
              <a:rPr lang="en-US" sz="1800" dirty="0">
                <a:latin typeface="Courier" charset="0"/>
                <a:ea typeface="Courier" charset="0"/>
                <a:cs typeface="Courier" charset="0"/>
              </a:rPr>
              <a:t>, </a:t>
            </a:r>
            <a:r>
              <a:rPr lang="en-US" sz="1800" dirty="0" err="1">
                <a:latin typeface="Courier" charset="0"/>
                <a:ea typeface="Courier" charset="0"/>
                <a:cs typeface="Courier" charset="0"/>
              </a:rPr>
              <a:t>nframe$x</a:t>
            </a:r>
            <a:r>
              <a:rPr lang="en-US" sz="1800" dirty="0">
                <a:latin typeface="Courier" charset="0"/>
                <a:ea typeface="Courier" charset="0"/>
                <a:cs typeface="Courier" charset="0"/>
              </a:rPr>
              <a:t> &lt; line)</a:t>
            </a:r>
          </a:p>
          <a:p>
            <a:pPr marL="0" indent="0">
              <a:lnSpc>
                <a:spcPct val="100000"/>
              </a:lnSpc>
              <a:buNone/>
            </a:pPr>
            <a:r>
              <a:rPr lang="en-US" sz="1800" dirty="0" err="1">
                <a:solidFill>
                  <a:schemeClr val="accent1"/>
                </a:solidFill>
                <a:latin typeface="Courier" charset="0"/>
                <a:ea typeface="Courier" charset="0"/>
                <a:cs typeface="Courier" charset="0"/>
              </a:rPr>
              <a:t>ggplot</a:t>
            </a:r>
            <a:r>
              <a:rPr lang="en-US" sz="1800" dirty="0">
                <a:solidFill>
                  <a:schemeClr val="accent1"/>
                </a:solidFill>
                <a:latin typeface="Courier" charset="0"/>
                <a:ea typeface="Courier" charset="0"/>
                <a:cs typeface="Courier" charset="0"/>
              </a:rPr>
              <a:t>(</a:t>
            </a:r>
            <a:r>
              <a:rPr lang="en-US" sz="1800" dirty="0" err="1">
                <a:solidFill>
                  <a:schemeClr val="accent1"/>
                </a:solidFill>
                <a:latin typeface="Courier" charset="0"/>
                <a:ea typeface="Courier" charset="0"/>
                <a:cs typeface="Courier" charset="0"/>
              </a:rPr>
              <a:t>nframe</a:t>
            </a:r>
            <a:r>
              <a:rPr lang="en-US" sz="1800" dirty="0">
                <a:solidFill>
                  <a:schemeClr val="accent1"/>
                </a:solidFill>
                <a:latin typeface="Courier" charset="0"/>
                <a:ea typeface="Courier" charset="0"/>
                <a:cs typeface="Courier" charset="0"/>
              </a:rPr>
              <a:t>, </a:t>
            </a:r>
            <a:r>
              <a:rPr lang="en-US" sz="1800" dirty="0" err="1">
                <a:solidFill>
                  <a:schemeClr val="accent1"/>
                </a:solidFill>
                <a:latin typeface="Courier" charset="0"/>
                <a:ea typeface="Courier" charset="0"/>
                <a:cs typeface="Courier" charset="0"/>
              </a:rPr>
              <a:t>aes</a:t>
            </a:r>
            <a:r>
              <a:rPr lang="en-US" sz="1800" dirty="0">
                <a:solidFill>
                  <a:schemeClr val="accent1"/>
                </a:solidFill>
                <a:latin typeface="Courier" charset="0"/>
                <a:ea typeface="Courier" charset="0"/>
                <a:cs typeface="Courier" charset="0"/>
              </a:rPr>
              <a:t>(x=</a:t>
            </a:r>
            <a:r>
              <a:rPr lang="en-US" sz="1800" dirty="0" err="1">
                <a:solidFill>
                  <a:schemeClr val="accent1"/>
                </a:solidFill>
                <a:latin typeface="Courier" charset="0"/>
                <a:ea typeface="Courier" charset="0"/>
                <a:cs typeface="Courier" charset="0"/>
              </a:rPr>
              <a:t>x,y</a:t>
            </a:r>
            <a:r>
              <a:rPr lang="en-US" sz="1800" dirty="0">
                <a:solidFill>
                  <a:schemeClr val="accent1"/>
                </a:solidFill>
                <a:latin typeface="Courier" charset="0"/>
                <a:ea typeface="Courier" charset="0"/>
                <a:cs typeface="Courier" charset="0"/>
              </a:rPr>
              <a:t>=y)) </a:t>
            </a:r>
            <a:r>
              <a:rPr lang="en-US" sz="1800" dirty="0">
                <a:latin typeface="Courier" charset="0"/>
                <a:ea typeface="Courier" charset="0"/>
                <a:cs typeface="Courier" charset="0"/>
              </a:rPr>
              <a:t>+ </a:t>
            </a:r>
            <a:r>
              <a:rPr lang="en-US" sz="1800" dirty="0" err="1">
                <a:latin typeface="Courier" charset="0"/>
                <a:ea typeface="Courier" charset="0"/>
                <a:cs typeface="Courier" charset="0"/>
              </a:rPr>
              <a:t>geom_line</a:t>
            </a:r>
            <a:r>
              <a:rPr lang="en-US" sz="1800" dirty="0">
                <a:latin typeface="Courier" charset="0"/>
                <a:ea typeface="Courier" charset="0"/>
                <a:cs typeface="Courier" charset="0"/>
              </a:rPr>
              <a:t>() +</a:t>
            </a:r>
          </a:p>
          <a:p>
            <a:pPr marL="0" indent="0">
              <a:lnSpc>
                <a:spcPct val="100000"/>
              </a:lnSpc>
              <a:buNone/>
            </a:pPr>
            <a:r>
              <a:rPr lang="en-US" sz="1800" dirty="0">
                <a:solidFill>
                  <a:schemeClr val="accent2"/>
                </a:solidFill>
                <a:latin typeface="Courier" charset="0"/>
                <a:ea typeface="Courier" charset="0"/>
                <a:cs typeface="Courier" charset="0"/>
              </a:rPr>
              <a:t>  </a:t>
            </a:r>
            <a:r>
              <a:rPr lang="en-US" sz="1800" dirty="0" err="1">
                <a:solidFill>
                  <a:schemeClr val="accent2"/>
                </a:solidFill>
                <a:latin typeface="Courier" charset="0"/>
                <a:ea typeface="Courier" charset="0"/>
                <a:cs typeface="Courier" charset="0"/>
              </a:rPr>
              <a:t>geom_area</a:t>
            </a:r>
            <a:r>
              <a:rPr lang="en-US" sz="1800" dirty="0">
                <a:solidFill>
                  <a:schemeClr val="accent2"/>
                </a:solidFill>
                <a:latin typeface="Courier" charset="0"/>
                <a:ea typeface="Courier" charset="0"/>
                <a:cs typeface="Courier" charset="0"/>
              </a:rPr>
              <a:t>(data=nframe75, </a:t>
            </a:r>
            <a:r>
              <a:rPr lang="en-US" sz="1800" dirty="0" err="1">
                <a:solidFill>
                  <a:schemeClr val="accent2"/>
                </a:solidFill>
                <a:latin typeface="Courier" charset="0"/>
                <a:ea typeface="Courier" charset="0"/>
                <a:cs typeface="Courier" charset="0"/>
              </a:rPr>
              <a:t>aes</a:t>
            </a:r>
            <a:r>
              <a:rPr lang="en-US" sz="1800" dirty="0">
                <a:solidFill>
                  <a:schemeClr val="accent2"/>
                </a:solidFill>
                <a:latin typeface="Courier" charset="0"/>
                <a:ea typeface="Courier" charset="0"/>
                <a:cs typeface="Courier" charset="0"/>
              </a:rPr>
              <a:t>(x=</a:t>
            </a:r>
            <a:r>
              <a:rPr lang="en-US" sz="1800" dirty="0" err="1">
                <a:solidFill>
                  <a:schemeClr val="accent2"/>
                </a:solidFill>
                <a:latin typeface="Courier" charset="0"/>
                <a:ea typeface="Courier" charset="0"/>
                <a:cs typeface="Courier" charset="0"/>
              </a:rPr>
              <a:t>x,y</a:t>
            </a:r>
            <a:r>
              <a:rPr lang="en-US" sz="1800" dirty="0">
                <a:solidFill>
                  <a:schemeClr val="accent2"/>
                </a:solidFill>
                <a:latin typeface="Courier" charset="0"/>
                <a:ea typeface="Courier" charset="0"/>
                <a:cs typeface="Courier" charset="0"/>
              </a:rPr>
              <a:t>=y), fill="gray") </a:t>
            </a:r>
            <a:r>
              <a:rPr lang="en-US" sz="1800" dirty="0">
                <a:latin typeface="Courier" charset="0"/>
                <a:ea typeface="Courier" charset="0"/>
                <a:cs typeface="Courier" charset="0"/>
              </a:rPr>
              <a:t>+</a:t>
            </a:r>
            <a:r>
              <a:rPr lang="en-US" sz="1800" dirty="0">
                <a:solidFill>
                  <a:schemeClr val="bg1">
                    <a:lumMod val="50000"/>
                    <a:lumOff val="50000"/>
                  </a:schemeClr>
                </a:solidFill>
                <a:latin typeface="Courier" charset="0"/>
                <a:ea typeface="Courier" charset="0"/>
                <a:cs typeface="Courier" charset="0"/>
              </a:rPr>
              <a:t> </a:t>
            </a:r>
          </a:p>
          <a:p>
            <a:pPr marL="0" indent="0">
              <a:lnSpc>
                <a:spcPct val="100000"/>
              </a:lnSpc>
              <a:buNone/>
            </a:pPr>
            <a:r>
              <a:rPr lang="en-US" sz="1800" dirty="0">
                <a:solidFill>
                  <a:schemeClr val="bg1">
                    <a:lumMod val="50000"/>
                    <a:lumOff val="50000"/>
                  </a:schemeClr>
                </a:solidFill>
                <a:latin typeface="Courier" charset="0"/>
                <a:ea typeface="Courier" charset="0"/>
                <a:cs typeface="Courier" charset="0"/>
              </a:rPr>
              <a:t>  </a:t>
            </a:r>
            <a:r>
              <a:rPr lang="en-US" sz="1800" dirty="0" err="1">
                <a:solidFill>
                  <a:schemeClr val="accent5"/>
                </a:solidFill>
                <a:latin typeface="Courier" charset="0"/>
                <a:ea typeface="Courier" charset="0"/>
                <a:cs typeface="Courier" charset="0"/>
              </a:rPr>
              <a:t>geom_vline</a:t>
            </a:r>
            <a:r>
              <a:rPr lang="en-US" sz="1800" dirty="0">
                <a:solidFill>
                  <a:schemeClr val="accent5"/>
                </a:solidFill>
                <a:latin typeface="Courier" charset="0"/>
                <a:ea typeface="Courier" charset="0"/>
                <a:cs typeface="Courier" charset="0"/>
              </a:rPr>
              <a:t>(</a:t>
            </a:r>
            <a:r>
              <a:rPr lang="en-US" sz="1800" dirty="0" err="1">
                <a:solidFill>
                  <a:schemeClr val="accent5"/>
                </a:solidFill>
                <a:latin typeface="Courier" charset="0"/>
                <a:ea typeface="Courier" charset="0"/>
                <a:cs typeface="Courier" charset="0"/>
              </a:rPr>
              <a:t>aes</a:t>
            </a:r>
            <a:r>
              <a:rPr lang="en-US" sz="1800" dirty="0">
                <a:solidFill>
                  <a:schemeClr val="accent5"/>
                </a:solidFill>
                <a:latin typeface="Courier" charset="0"/>
                <a:ea typeface="Courier" charset="0"/>
                <a:cs typeface="Courier" charset="0"/>
              </a:rPr>
              <a:t>(</a:t>
            </a:r>
            <a:r>
              <a:rPr lang="en-US" sz="1800" dirty="0" err="1">
                <a:solidFill>
                  <a:schemeClr val="accent5"/>
                </a:solidFill>
                <a:latin typeface="Courier" charset="0"/>
                <a:ea typeface="Courier" charset="0"/>
                <a:cs typeface="Courier" charset="0"/>
              </a:rPr>
              <a:t>xintercept</a:t>
            </a:r>
            <a:r>
              <a:rPr lang="en-US" sz="1800" dirty="0">
                <a:solidFill>
                  <a:schemeClr val="accent5"/>
                </a:solidFill>
                <a:latin typeface="Courier" charset="0"/>
                <a:ea typeface="Courier" charset="0"/>
                <a:cs typeface="Courier" charset="0"/>
              </a:rPr>
              <a:t>=line), </a:t>
            </a:r>
            <a:r>
              <a:rPr lang="en-US" sz="1800" dirty="0" err="1">
                <a:solidFill>
                  <a:schemeClr val="accent5"/>
                </a:solidFill>
                <a:latin typeface="Courier" charset="0"/>
                <a:ea typeface="Courier" charset="0"/>
                <a:cs typeface="Courier" charset="0"/>
              </a:rPr>
              <a:t>linetype</a:t>
            </a:r>
            <a:r>
              <a:rPr lang="en-US" sz="1800" dirty="0">
                <a:solidFill>
                  <a:schemeClr val="accent5"/>
                </a:solidFill>
                <a:latin typeface="Courier" charset="0"/>
                <a:ea typeface="Courier" charset="0"/>
                <a:cs typeface="Courier" charset="0"/>
              </a:rPr>
              <a:t>=2) </a:t>
            </a:r>
            <a:r>
              <a:rPr lang="en-US" sz="1800" dirty="0">
                <a:latin typeface="Courier" charset="0"/>
                <a:ea typeface="Courier" charset="0"/>
                <a:cs typeface="Courier" charset="0"/>
              </a:rPr>
              <a:t>+</a:t>
            </a:r>
          </a:p>
          <a:p>
            <a:pPr marL="0" indent="0">
              <a:lnSpc>
                <a:spcPct val="100000"/>
              </a:lnSpc>
              <a:buNone/>
            </a:pPr>
            <a:r>
              <a:rPr lang="en-US" sz="1800" dirty="0">
                <a:solidFill>
                  <a:schemeClr val="accent6"/>
                </a:solidFill>
                <a:latin typeface="Courier" charset="0"/>
                <a:ea typeface="Courier" charset="0"/>
                <a:cs typeface="Courier" charset="0"/>
              </a:rPr>
              <a:t>  </a:t>
            </a:r>
            <a:r>
              <a:rPr lang="en-US" sz="1800" dirty="0" err="1">
                <a:solidFill>
                  <a:schemeClr val="accent6"/>
                </a:solidFill>
                <a:latin typeface="Courier" charset="0"/>
                <a:ea typeface="Courier" charset="0"/>
                <a:cs typeface="Courier" charset="0"/>
              </a:rPr>
              <a:t>geom_text</a:t>
            </a:r>
            <a:r>
              <a:rPr lang="en-US" sz="1800" dirty="0">
                <a:solidFill>
                  <a:schemeClr val="accent6"/>
                </a:solidFill>
                <a:latin typeface="Courier" charset="0"/>
                <a:ea typeface="Courier" charset="0"/>
                <a:cs typeface="Courier" charset="0"/>
              </a:rPr>
              <a:t>(x=line, y=0, label=</a:t>
            </a:r>
            <a:r>
              <a:rPr lang="en-US" sz="1800" dirty="0" err="1">
                <a:solidFill>
                  <a:schemeClr val="accent6"/>
                </a:solidFill>
                <a:latin typeface="Courier" charset="0"/>
                <a:ea typeface="Courier" charset="0"/>
                <a:cs typeface="Courier" charset="0"/>
              </a:rPr>
              <a:t>xstr</a:t>
            </a:r>
            <a:r>
              <a:rPr lang="en-US" sz="1800" dirty="0">
                <a:solidFill>
                  <a:schemeClr val="accent6"/>
                </a:solidFill>
                <a:latin typeface="Courier" charset="0"/>
                <a:ea typeface="Courier" charset="0"/>
                <a:cs typeface="Courier" charset="0"/>
              </a:rPr>
              <a:t>, </a:t>
            </a:r>
            <a:r>
              <a:rPr lang="en-US" sz="1800" dirty="0" err="1">
                <a:solidFill>
                  <a:schemeClr val="accent6"/>
                </a:solidFill>
                <a:latin typeface="Courier" charset="0"/>
                <a:ea typeface="Courier" charset="0"/>
                <a:cs typeface="Courier" charset="0"/>
              </a:rPr>
              <a:t>vjust</a:t>
            </a:r>
            <a:r>
              <a:rPr lang="en-US" sz="1800" dirty="0">
                <a:solidFill>
                  <a:schemeClr val="accent6"/>
                </a:solidFill>
                <a:latin typeface="Courier" charset="0"/>
                <a:ea typeface="Courier" charset="0"/>
                <a:cs typeface="Courier" charset="0"/>
              </a:rPr>
              <a:t>=1)</a:t>
            </a:r>
          </a:p>
        </p:txBody>
      </p:sp>
      <p:pic>
        <p:nvPicPr>
          <p:cNvPr id="6" name="Picture 5"/>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138587" y="680871"/>
            <a:ext cx="2944453" cy="2019636"/>
          </a:xfrm>
          <a:prstGeom prst="rect">
            <a:avLst/>
          </a:prstGeom>
        </p:spPr>
      </p:pic>
      <p:sp>
        <p:nvSpPr>
          <p:cNvPr id="4" name="TextBox 3">
            <a:extLst>
              <a:ext uri="{FF2B5EF4-FFF2-40B4-BE49-F238E27FC236}">
                <a16:creationId xmlns:a16="http://schemas.microsoft.com/office/drawing/2014/main" id="{5F631136-F6F7-4EB2-96C6-E7E7336CAB8D}"/>
              </a:ext>
            </a:extLst>
          </p:cNvPr>
          <p:cNvSpPr txBox="1"/>
          <p:nvPr/>
        </p:nvSpPr>
        <p:spPr>
          <a:xfrm>
            <a:off x="4705513" y="6582882"/>
            <a:ext cx="4660489"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TW" sz="1200" i="1" dirty="0">
                <a:solidFill>
                  <a:schemeClr val="bg1"/>
                </a:solidFill>
                <a:ea typeface="新細明體"/>
              </a:rPr>
              <a:t> </a:t>
            </a:r>
            <a:r>
              <a:rPr lang="en-US" altLang="zh-TW" sz="1200" dirty="0">
                <a:solidFill>
                  <a:schemeClr val="bg1"/>
                </a:solidFill>
                <a:ea typeface="新細明體"/>
              </a:rPr>
              <a:t>Figure B.3, </a:t>
            </a:r>
            <a:r>
              <a:rPr lang="en-US" altLang="zh-TW" sz="1200" i="1" dirty="0">
                <a:solidFill>
                  <a:schemeClr val="bg1"/>
                </a:solidFill>
                <a:ea typeface="新細明體"/>
              </a:rPr>
              <a:t>Practical Data Science with R </a:t>
            </a:r>
            <a:r>
              <a:rPr lang="en-US" altLang="zh-TW" sz="1200" dirty="0">
                <a:solidFill>
                  <a:schemeClr val="bg1"/>
                </a:solidFill>
                <a:ea typeface="新細明體"/>
              </a:rPr>
              <a:t>by Nina </a:t>
            </a:r>
            <a:r>
              <a:rPr lang="en-US" altLang="zh-TW" sz="1200" dirty="0" err="1">
                <a:solidFill>
                  <a:schemeClr val="bg1"/>
                </a:solidFill>
                <a:ea typeface="新細明體"/>
              </a:rPr>
              <a:t>Zumel</a:t>
            </a:r>
            <a:r>
              <a:rPr lang="en-US" altLang="zh-TW" sz="1200" dirty="0">
                <a:solidFill>
                  <a:schemeClr val="bg1"/>
                </a:solidFill>
                <a:ea typeface="新細明體"/>
              </a:rPr>
              <a:t>, John Mount</a:t>
            </a:r>
          </a:p>
        </p:txBody>
      </p:sp>
    </p:spTree>
    <p:extLst>
      <p:ext uri="{BB962C8B-B14F-4D97-AF65-F5344CB8AC3E}">
        <p14:creationId xmlns:p14="http://schemas.microsoft.com/office/powerpoint/2010/main" val="366013662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Summarizing R’s distribution naming conventions</a:t>
            </a:r>
          </a:p>
        </p:txBody>
      </p:sp>
      <p:sp>
        <p:nvSpPr>
          <p:cNvPr id="3" name="Content Placeholder 2"/>
          <p:cNvSpPr>
            <a:spLocks noGrp="1"/>
          </p:cNvSpPr>
          <p:nvPr>
            <p:ph idx="1"/>
          </p:nvPr>
        </p:nvSpPr>
        <p:spPr/>
        <p:txBody>
          <a:bodyPr>
            <a:normAutofit/>
          </a:bodyPr>
          <a:lstStyle/>
          <a:p>
            <a:pPr>
              <a:lnSpc>
                <a:spcPct val="100000"/>
              </a:lnSpc>
            </a:pPr>
            <a:r>
              <a:rPr lang="en-US" dirty="0" err="1">
                <a:latin typeface="+mn-lt"/>
              </a:rPr>
              <a:t>dDIST</a:t>
            </a:r>
            <a:r>
              <a:rPr lang="en-US" dirty="0">
                <a:latin typeface="+mn-lt"/>
              </a:rPr>
              <a:t>(x, ...)</a:t>
            </a:r>
          </a:p>
          <a:p>
            <a:pPr lvl="1">
              <a:lnSpc>
                <a:spcPct val="100000"/>
              </a:lnSpc>
            </a:pPr>
            <a:r>
              <a:rPr lang="en-US" dirty="0">
                <a:solidFill>
                  <a:schemeClr val="tx1">
                    <a:lumMod val="75000"/>
                    <a:lumOff val="25000"/>
                  </a:schemeClr>
                </a:solidFill>
              </a:rPr>
              <a:t>the </a:t>
            </a:r>
            <a:r>
              <a:rPr lang="en-US" i="1" dirty="0">
                <a:solidFill>
                  <a:schemeClr val="tx1">
                    <a:lumMod val="75000"/>
                    <a:lumOff val="25000"/>
                  </a:schemeClr>
                </a:solidFill>
              </a:rPr>
              <a:t>distribution function</a:t>
            </a:r>
            <a:r>
              <a:rPr lang="en-US" dirty="0">
                <a:solidFill>
                  <a:schemeClr val="tx1">
                    <a:lumMod val="75000"/>
                    <a:lumOff val="25000"/>
                  </a:schemeClr>
                </a:solidFill>
              </a:rPr>
              <a:t> (PDF) that returns the probability of observing the value </a:t>
            </a:r>
            <a:r>
              <a:rPr lang="en-US" i="1" dirty="0">
                <a:solidFill>
                  <a:schemeClr val="tx1">
                    <a:lumMod val="75000"/>
                    <a:lumOff val="25000"/>
                  </a:schemeClr>
                </a:solidFill>
              </a:rPr>
              <a:t>x</a:t>
            </a:r>
            <a:r>
              <a:rPr lang="en-US" dirty="0">
                <a:solidFill>
                  <a:schemeClr val="tx1">
                    <a:lumMod val="75000"/>
                    <a:lumOff val="25000"/>
                  </a:schemeClr>
                </a:solidFill>
              </a:rPr>
              <a:t>.</a:t>
            </a:r>
          </a:p>
          <a:p>
            <a:pPr>
              <a:lnSpc>
                <a:spcPct val="100000"/>
              </a:lnSpc>
            </a:pPr>
            <a:r>
              <a:rPr lang="en-US" altLang="zh-TW" dirty="0" err="1">
                <a:latin typeface="+mn-lt"/>
              </a:rPr>
              <a:t>rDIST</a:t>
            </a:r>
            <a:r>
              <a:rPr lang="en-US" altLang="zh-TW" dirty="0">
                <a:latin typeface="+mn-lt"/>
              </a:rPr>
              <a:t>(n, ...)</a:t>
            </a:r>
          </a:p>
          <a:p>
            <a:pPr lvl="1">
              <a:lnSpc>
                <a:spcPct val="100000"/>
              </a:lnSpc>
            </a:pPr>
            <a:r>
              <a:rPr lang="en-US" altLang="zh-TW" dirty="0">
                <a:solidFill>
                  <a:schemeClr val="tx1">
                    <a:lumMod val="75000"/>
                    <a:lumOff val="25000"/>
                  </a:schemeClr>
                </a:solidFill>
              </a:rPr>
              <a:t>the </a:t>
            </a:r>
            <a:r>
              <a:rPr lang="en-US" altLang="zh-TW" i="1" dirty="0">
                <a:solidFill>
                  <a:schemeClr val="tx1">
                    <a:lumMod val="75000"/>
                    <a:lumOff val="25000"/>
                  </a:schemeClr>
                </a:solidFill>
              </a:rPr>
              <a:t>random number generation</a:t>
            </a:r>
            <a:r>
              <a:rPr lang="en-US" altLang="zh-TW" dirty="0">
                <a:solidFill>
                  <a:schemeClr val="tx1">
                    <a:lumMod val="75000"/>
                    <a:lumOff val="25000"/>
                  </a:schemeClr>
                </a:solidFill>
              </a:rPr>
              <a:t> function that returns </a:t>
            </a:r>
            <a:r>
              <a:rPr lang="en-US" altLang="zh-TW" i="1" dirty="0">
                <a:solidFill>
                  <a:schemeClr val="tx1">
                    <a:lumMod val="75000"/>
                    <a:lumOff val="25000"/>
                  </a:schemeClr>
                </a:solidFill>
              </a:rPr>
              <a:t>n</a:t>
            </a:r>
            <a:r>
              <a:rPr lang="en-US" altLang="zh-TW" dirty="0">
                <a:solidFill>
                  <a:schemeClr val="tx1">
                    <a:lumMod val="75000"/>
                    <a:lumOff val="25000"/>
                  </a:schemeClr>
                </a:solidFill>
              </a:rPr>
              <a:t> values drawn from the distribution DIST.</a:t>
            </a:r>
            <a:endParaRPr lang="en-US" dirty="0">
              <a:solidFill>
                <a:schemeClr val="tx1">
                  <a:lumMod val="75000"/>
                  <a:lumOff val="25000"/>
                </a:schemeClr>
              </a:solidFill>
            </a:endParaRPr>
          </a:p>
          <a:p>
            <a:pPr>
              <a:lnSpc>
                <a:spcPct val="100000"/>
              </a:lnSpc>
            </a:pPr>
            <a:r>
              <a:rPr lang="en-US" altLang="zh-TW" dirty="0" err="1">
                <a:latin typeface="+mn-lt"/>
              </a:rPr>
              <a:t>qDIST</a:t>
            </a:r>
            <a:r>
              <a:rPr lang="en-US" altLang="zh-TW" dirty="0">
                <a:latin typeface="+mn-lt"/>
              </a:rPr>
              <a:t>(p, ...)</a:t>
            </a:r>
          </a:p>
          <a:p>
            <a:pPr lvl="1">
              <a:lnSpc>
                <a:spcPct val="100000"/>
              </a:lnSpc>
            </a:pPr>
            <a:r>
              <a:rPr lang="en-US" altLang="zh-TW" dirty="0">
                <a:solidFill>
                  <a:schemeClr val="tx1">
                    <a:lumMod val="75000"/>
                    <a:lumOff val="25000"/>
                  </a:schemeClr>
                </a:solidFill>
              </a:rPr>
              <a:t>the </a:t>
            </a:r>
            <a:r>
              <a:rPr lang="en-US" altLang="zh-TW" i="1" dirty="0">
                <a:solidFill>
                  <a:schemeClr val="tx1">
                    <a:lumMod val="75000"/>
                    <a:lumOff val="25000"/>
                  </a:schemeClr>
                </a:solidFill>
              </a:rPr>
              <a:t>quantile function</a:t>
            </a:r>
            <a:r>
              <a:rPr lang="en-US" altLang="zh-TW" dirty="0">
                <a:solidFill>
                  <a:schemeClr val="tx1">
                    <a:lumMod val="75000"/>
                    <a:lumOff val="25000"/>
                  </a:schemeClr>
                </a:solidFill>
              </a:rPr>
              <a:t> that returns the </a:t>
            </a:r>
            <a:r>
              <a:rPr lang="en-US" altLang="zh-TW" i="1" dirty="0">
                <a:solidFill>
                  <a:schemeClr val="tx1">
                    <a:lumMod val="75000"/>
                    <a:lumOff val="25000"/>
                  </a:schemeClr>
                </a:solidFill>
              </a:rPr>
              <a:t>x</a:t>
            </a:r>
            <a:r>
              <a:rPr lang="en-US" altLang="zh-TW" dirty="0">
                <a:solidFill>
                  <a:schemeClr val="tx1">
                    <a:lumMod val="75000"/>
                    <a:lumOff val="25000"/>
                  </a:schemeClr>
                </a:solidFill>
              </a:rPr>
              <a:t> corresponding to the </a:t>
            </a:r>
            <a:r>
              <a:rPr lang="en-US" altLang="zh-TW" i="1" dirty="0" err="1">
                <a:solidFill>
                  <a:schemeClr val="tx1">
                    <a:lumMod val="75000"/>
                    <a:lumOff val="25000"/>
                  </a:schemeClr>
                </a:solidFill>
              </a:rPr>
              <a:t>p</a:t>
            </a:r>
            <a:r>
              <a:rPr lang="en-US" altLang="zh-TW" dirty="0" err="1">
                <a:solidFill>
                  <a:schemeClr val="tx1">
                    <a:lumMod val="75000"/>
                    <a:lumOff val="25000"/>
                  </a:schemeClr>
                </a:solidFill>
              </a:rPr>
              <a:t>th</a:t>
            </a:r>
            <a:r>
              <a:rPr lang="en-US" altLang="zh-TW" dirty="0">
                <a:solidFill>
                  <a:schemeClr val="tx1">
                    <a:lumMod val="75000"/>
                    <a:lumOff val="25000"/>
                  </a:schemeClr>
                </a:solidFill>
              </a:rPr>
              <a:t> percentile of DIST. </a:t>
            </a:r>
            <a:endParaRPr lang="en-US" dirty="0">
              <a:solidFill>
                <a:schemeClr val="tx1">
                  <a:lumMod val="75000"/>
                  <a:lumOff val="25000"/>
                </a:schemeClr>
              </a:solidFill>
            </a:endParaRPr>
          </a:p>
          <a:p>
            <a:pPr>
              <a:lnSpc>
                <a:spcPct val="100000"/>
              </a:lnSpc>
            </a:pPr>
            <a:r>
              <a:rPr lang="en-US" dirty="0" err="1">
                <a:latin typeface="+mn-lt"/>
              </a:rPr>
              <a:t>pDIST</a:t>
            </a:r>
            <a:r>
              <a:rPr lang="en-US" dirty="0">
                <a:latin typeface="+mn-lt"/>
              </a:rPr>
              <a:t>(x, ...)</a:t>
            </a:r>
          </a:p>
          <a:p>
            <a:pPr lvl="1">
              <a:lnSpc>
                <a:spcPct val="100000"/>
              </a:lnSpc>
            </a:pPr>
            <a:r>
              <a:rPr lang="en-US" dirty="0">
                <a:solidFill>
                  <a:schemeClr val="tx1">
                    <a:lumMod val="75000"/>
                    <a:lumOff val="25000"/>
                  </a:schemeClr>
                </a:solidFill>
              </a:rPr>
              <a:t>the</a:t>
            </a:r>
            <a:r>
              <a:rPr lang="en-US" i="1" dirty="0">
                <a:solidFill>
                  <a:schemeClr val="tx1">
                    <a:lumMod val="75000"/>
                    <a:lumOff val="25000"/>
                  </a:schemeClr>
                </a:solidFill>
              </a:rPr>
              <a:t> cumulative distribution function</a:t>
            </a:r>
            <a:r>
              <a:rPr lang="en-US" dirty="0">
                <a:solidFill>
                  <a:schemeClr val="tx1">
                    <a:lumMod val="75000"/>
                    <a:lumOff val="25000"/>
                  </a:schemeClr>
                </a:solidFill>
              </a:rPr>
              <a:t> (CDF) that returns the probability of observing a value less than </a:t>
            </a:r>
            <a:r>
              <a:rPr lang="en-US" i="1" dirty="0">
                <a:solidFill>
                  <a:schemeClr val="tx1">
                    <a:lumMod val="75000"/>
                    <a:lumOff val="25000"/>
                  </a:schemeClr>
                </a:solidFill>
              </a:rPr>
              <a:t>x</a:t>
            </a:r>
            <a:r>
              <a:rPr lang="en-US" dirty="0">
                <a:solidFill>
                  <a:schemeClr val="tx1">
                    <a:lumMod val="75000"/>
                    <a:lumOff val="25000"/>
                  </a:schemeClr>
                </a:solidFill>
              </a:rPr>
              <a:t>.</a:t>
            </a:r>
          </a:p>
        </p:txBody>
      </p:sp>
      <p:sp>
        <p:nvSpPr>
          <p:cNvPr id="4" name="TextBox 3">
            <a:extLst>
              <a:ext uri="{FF2B5EF4-FFF2-40B4-BE49-F238E27FC236}">
                <a16:creationId xmlns:a16="http://schemas.microsoft.com/office/drawing/2014/main" id="{057E0A6A-73BA-42D6-BD8F-6C65A7FE1F9C}"/>
              </a:ext>
            </a:extLst>
          </p:cNvPr>
          <p:cNvSpPr txBox="1"/>
          <p:nvPr/>
        </p:nvSpPr>
        <p:spPr>
          <a:xfrm>
            <a:off x="5444262" y="6518787"/>
            <a:ext cx="3923071"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TW" sz="1200" i="1" dirty="0">
                <a:solidFill>
                  <a:srgbClr val="FFFFFF"/>
                </a:solidFill>
                <a:ea typeface="新細明體"/>
              </a:rPr>
              <a:t>Practical Data Science with R </a:t>
            </a:r>
            <a:r>
              <a:rPr lang="en-US" altLang="zh-TW" sz="1200" dirty="0">
                <a:solidFill>
                  <a:srgbClr val="FFFFFF"/>
                </a:solidFill>
                <a:ea typeface="新細明體"/>
              </a:rPr>
              <a:t>by Nina </a:t>
            </a:r>
            <a:r>
              <a:rPr lang="en-US" altLang="zh-TW" sz="1200" dirty="0" err="1">
                <a:solidFill>
                  <a:srgbClr val="FFFFFF"/>
                </a:solidFill>
                <a:ea typeface="新細明體"/>
              </a:rPr>
              <a:t>Zumel</a:t>
            </a:r>
            <a:r>
              <a:rPr lang="en-US" altLang="zh-TW" sz="1200" dirty="0">
                <a:solidFill>
                  <a:srgbClr val="FFFFFF"/>
                </a:solidFill>
                <a:ea typeface="新細明體"/>
              </a:rPr>
              <a:t>, John Mount​</a:t>
            </a:r>
          </a:p>
        </p:txBody>
      </p:sp>
    </p:spTree>
    <p:extLst>
      <p:ext uri="{BB962C8B-B14F-4D97-AF65-F5344CB8AC3E}">
        <p14:creationId xmlns:p14="http://schemas.microsoft.com/office/powerpoint/2010/main" val="26443177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sz="4000" dirty="0">
                <a:solidFill>
                  <a:schemeClr val="bg1"/>
                </a:solidFill>
              </a:rPr>
              <a:t>Recap from the last week</a:t>
            </a:r>
          </a:p>
        </p:txBody>
      </p:sp>
    </p:spTree>
    <p:extLst>
      <p:ext uri="{BB962C8B-B14F-4D97-AF65-F5344CB8AC3E}">
        <p14:creationId xmlns:p14="http://schemas.microsoft.com/office/powerpoint/2010/main" val="7461301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Summarizing R’s distribution naming conventions</a:t>
            </a:r>
          </a:p>
        </p:txBody>
      </p:sp>
      <p:sp>
        <p:nvSpPr>
          <p:cNvPr id="3" name="Content Placeholder 2"/>
          <p:cNvSpPr>
            <a:spLocks noGrp="1"/>
          </p:cNvSpPr>
          <p:nvPr>
            <p:ph idx="1"/>
          </p:nvPr>
        </p:nvSpPr>
        <p:spPr/>
        <p:txBody>
          <a:bodyPr>
            <a:normAutofit/>
          </a:bodyPr>
          <a:lstStyle/>
          <a:p>
            <a:pPr>
              <a:lnSpc>
                <a:spcPct val="100000"/>
              </a:lnSpc>
            </a:pPr>
            <a:r>
              <a:rPr lang="en-US" altLang="zh-TW" dirty="0" err="1">
                <a:latin typeface="+mn-lt"/>
              </a:rPr>
              <a:t>qDIST</a:t>
            </a:r>
            <a:r>
              <a:rPr lang="en-US" altLang="zh-TW" dirty="0">
                <a:latin typeface="+mn-lt"/>
              </a:rPr>
              <a:t>(p, ...)</a:t>
            </a:r>
          </a:p>
          <a:p>
            <a:pPr lvl="1">
              <a:lnSpc>
                <a:spcPct val="100000"/>
              </a:lnSpc>
            </a:pPr>
            <a:r>
              <a:rPr lang="en-US" altLang="zh-TW" dirty="0"/>
              <a:t>the </a:t>
            </a:r>
            <a:r>
              <a:rPr lang="en-US" altLang="zh-TW" i="1" dirty="0"/>
              <a:t>quantile function</a:t>
            </a:r>
            <a:r>
              <a:rPr lang="en-US" altLang="zh-TW" dirty="0"/>
              <a:t> that returns the </a:t>
            </a:r>
            <a:r>
              <a:rPr lang="en-US" altLang="zh-TW" i="1" dirty="0"/>
              <a:t>x</a:t>
            </a:r>
            <a:r>
              <a:rPr lang="en-US" altLang="zh-TW" dirty="0"/>
              <a:t> corresponding to the </a:t>
            </a:r>
            <a:r>
              <a:rPr lang="en-US" altLang="zh-TW" i="1" dirty="0" err="1"/>
              <a:t>p</a:t>
            </a:r>
            <a:r>
              <a:rPr lang="en-US" altLang="zh-TW" dirty="0" err="1"/>
              <a:t>th</a:t>
            </a:r>
            <a:r>
              <a:rPr lang="en-US" altLang="zh-TW" dirty="0"/>
              <a:t> percentile of DIST. </a:t>
            </a:r>
          </a:p>
          <a:p>
            <a:pPr lvl="1">
              <a:lnSpc>
                <a:spcPct val="100000"/>
              </a:lnSpc>
            </a:pPr>
            <a:r>
              <a:rPr lang="en-US" altLang="zh-TW" dirty="0" err="1">
                <a:solidFill>
                  <a:schemeClr val="accent1"/>
                </a:solidFill>
              </a:rPr>
              <a:t>lower.tail</a:t>
            </a:r>
            <a:r>
              <a:rPr lang="en-US" altLang="zh-TW" dirty="0">
                <a:solidFill>
                  <a:schemeClr val="accent1"/>
                </a:solidFill>
              </a:rPr>
              <a:t>=F </a:t>
            </a:r>
            <a:r>
              <a:rPr lang="en-US" altLang="zh-TW" dirty="0"/>
              <a:t>: will cause </a:t>
            </a:r>
            <a:r>
              <a:rPr lang="en-US" altLang="zh-TW" dirty="0" err="1"/>
              <a:t>qDIST</a:t>
            </a:r>
            <a:r>
              <a:rPr lang="en-US" altLang="zh-TW" dirty="0"/>
              <a:t>(p, ...) to return the </a:t>
            </a:r>
            <a:r>
              <a:rPr lang="en-US" altLang="zh-TW" i="1" dirty="0"/>
              <a:t>x</a:t>
            </a:r>
            <a:r>
              <a:rPr lang="en-US" altLang="zh-TW" dirty="0"/>
              <a:t> that corresponds to the 1 - </a:t>
            </a:r>
            <a:r>
              <a:rPr lang="en-US" altLang="zh-TW" i="1" dirty="0" err="1"/>
              <a:t>p</a:t>
            </a:r>
            <a:r>
              <a:rPr lang="en-US" altLang="zh-TW" dirty="0" err="1"/>
              <a:t>th</a:t>
            </a:r>
            <a:r>
              <a:rPr lang="en-US" altLang="zh-TW" dirty="0"/>
              <a:t> percentile of DIST.</a:t>
            </a:r>
            <a:endParaRPr lang="en-US" dirty="0"/>
          </a:p>
          <a:p>
            <a:pPr>
              <a:lnSpc>
                <a:spcPct val="100000"/>
              </a:lnSpc>
            </a:pPr>
            <a:r>
              <a:rPr lang="en-US" dirty="0" err="1">
                <a:latin typeface="+mn-lt"/>
              </a:rPr>
              <a:t>pDIST</a:t>
            </a:r>
            <a:r>
              <a:rPr lang="en-US" dirty="0">
                <a:latin typeface="+mn-lt"/>
              </a:rPr>
              <a:t>(x, ...)</a:t>
            </a:r>
          </a:p>
          <a:p>
            <a:pPr lvl="1">
              <a:lnSpc>
                <a:spcPct val="100000"/>
              </a:lnSpc>
            </a:pPr>
            <a:r>
              <a:rPr lang="en-US" dirty="0"/>
              <a:t>the</a:t>
            </a:r>
            <a:r>
              <a:rPr lang="en-US" i="1" dirty="0"/>
              <a:t> cumulative distribution function</a:t>
            </a:r>
            <a:r>
              <a:rPr lang="en-US" dirty="0"/>
              <a:t> (CDF) that returns the probability of observing a value less than </a:t>
            </a:r>
            <a:r>
              <a:rPr lang="en-US" i="1" dirty="0"/>
              <a:t>x</a:t>
            </a:r>
            <a:r>
              <a:rPr lang="en-US" dirty="0"/>
              <a:t>.</a:t>
            </a:r>
          </a:p>
          <a:p>
            <a:pPr lvl="1">
              <a:lnSpc>
                <a:spcPct val="100000"/>
              </a:lnSpc>
            </a:pPr>
            <a:r>
              <a:rPr lang="en-US" dirty="0" err="1">
                <a:solidFill>
                  <a:schemeClr val="accent1"/>
                </a:solidFill>
              </a:rPr>
              <a:t>lower.tail</a:t>
            </a:r>
            <a:r>
              <a:rPr lang="en-US" dirty="0">
                <a:solidFill>
                  <a:schemeClr val="accent1"/>
                </a:solidFill>
              </a:rPr>
              <a:t>=F</a:t>
            </a:r>
            <a:r>
              <a:rPr lang="en-US" dirty="0"/>
              <a:t> : will return the probability of observing a value greater than </a:t>
            </a:r>
            <a:r>
              <a:rPr lang="en-US" i="1" dirty="0"/>
              <a:t>x</a:t>
            </a:r>
            <a:r>
              <a:rPr lang="en-US" dirty="0"/>
              <a:t> (the area under the right tail).</a:t>
            </a:r>
          </a:p>
        </p:txBody>
      </p:sp>
      <p:sp>
        <p:nvSpPr>
          <p:cNvPr id="4" name="TextBox 3">
            <a:extLst>
              <a:ext uri="{FF2B5EF4-FFF2-40B4-BE49-F238E27FC236}">
                <a16:creationId xmlns:a16="http://schemas.microsoft.com/office/drawing/2014/main" id="{71C3E7BB-3007-4893-A065-0D7CBA3FB7AA}"/>
              </a:ext>
            </a:extLst>
          </p:cNvPr>
          <p:cNvSpPr txBox="1"/>
          <p:nvPr/>
        </p:nvSpPr>
        <p:spPr>
          <a:xfrm>
            <a:off x="5486401" y="6518787"/>
            <a:ext cx="3786121"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TW" sz="1200" i="1" dirty="0">
                <a:solidFill>
                  <a:srgbClr val="FFFFFF"/>
                </a:solidFill>
                <a:ea typeface="新細明體"/>
              </a:rPr>
              <a:t>Practical Data Science with R </a:t>
            </a:r>
            <a:r>
              <a:rPr lang="en-US" altLang="zh-TW" sz="1200" dirty="0">
                <a:solidFill>
                  <a:srgbClr val="FFFFFF"/>
                </a:solidFill>
                <a:ea typeface="新細明體"/>
              </a:rPr>
              <a:t>by Nina </a:t>
            </a:r>
            <a:r>
              <a:rPr lang="en-US" altLang="zh-TW" sz="1200" dirty="0" err="1">
                <a:solidFill>
                  <a:srgbClr val="FFFFFF"/>
                </a:solidFill>
                <a:ea typeface="新細明體"/>
              </a:rPr>
              <a:t>Zumel</a:t>
            </a:r>
            <a:r>
              <a:rPr lang="en-US" altLang="zh-TW" sz="1200" dirty="0">
                <a:solidFill>
                  <a:srgbClr val="FFFFFF"/>
                </a:solidFill>
                <a:ea typeface="新細明體"/>
              </a:rPr>
              <a:t>, John Mount​</a:t>
            </a:r>
          </a:p>
        </p:txBody>
      </p:sp>
    </p:spTree>
    <p:extLst>
      <p:ext uri="{BB962C8B-B14F-4D97-AF65-F5344CB8AC3E}">
        <p14:creationId xmlns:p14="http://schemas.microsoft.com/office/powerpoint/2010/main" val="403276623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Lognormal distribution</a:t>
            </a:r>
          </a:p>
        </p:txBody>
      </p:sp>
      <p:sp>
        <p:nvSpPr>
          <p:cNvPr id="3" name="Content Placeholder 2"/>
          <p:cNvSpPr>
            <a:spLocks noGrp="1"/>
          </p:cNvSpPr>
          <p:nvPr>
            <p:ph idx="1"/>
          </p:nvPr>
        </p:nvSpPr>
        <p:spPr>
          <a:xfrm>
            <a:off x="628650" y="1825625"/>
            <a:ext cx="7886700" cy="1432824"/>
          </a:xfrm>
        </p:spPr>
        <p:txBody>
          <a:bodyPr anchor="t">
            <a:normAutofit fontScale="92500" lnSpcReduction="10000"/>
          </a:bodyPr>
          <a:lstStyle/>
          <a:p>
            <a:pPr>
              <a:lnSpc>
                <a:spcPct val="110000"/>
              </a:lnSpc>
            </a:pPr>
            <a:r>
              <a:rPr lang="en-US" dirty="0">
                <a:latin typeface="+mn-lt"/>
              </a:rPr>
              <a:t>distribution of a random variable </a:t>
            </a:r>
            <a:r>
              <a:rPr lang="en-US" i="1" dirty="0">
                <a:latin typeface="+mn-lt"/>
              </a:rPr>
              <a:t>X</a:t>
            </a:r>
            <a:r>
              <a:rPr lang="en-US" dirty="0">
                <a:latin typeface="+mn-lt"/>
              </a:rPr>
              <a:t>  whose natural </a:t>
            </a:r>
            <a:r>
              <a:rPr lang="en-US" i="1" dirty="0">
                <a:latin typeface="+mn-lt"/>
              </a:rPr>
              <a:t>log</a:t>
            </a:r>
            <a:r>
              <a:rPr lang="en-US" dirty="0">
                <a:latin typeface="+mn-lt"/>
              </a:rPr>
              <a:t>, </a:t>
            </a:r>
            <a:r>
              <a:rPr lang="en-US" i="1" dirty="0">
                <a:latin typeface="+mn-lt"/>
              </a:rPr>
              <a:t>log</a:t>
            </a:r>
            <a:r>
              <a:rPr lang="en-US" dirty="0">
                <a:latin typeface="+mn-lt"/>
              </a:rPr>
              <a:t>(</a:t>
            </a:r>
            <a:r>
              <a:rPr lang="en-US" i="1" dirty="0">
                <a:latin typeface="+mn-lt"/>
              </a:rPr>
              <a:t>X</a:t>
            </a:r>
            <a:r>
              <a:rPr lang="en-US" dirty="0">
                <a:latin typeface="+mn-lt"/>
              </a:rPr>
              <a:t>),  is normally distributed.</a:t>
            </a:r>
          </a:p>
          <a:p>
            <a:pPr>
              <a:lnSpc>
                <a:spcPct val="110000"/>
              </a:lnSpc>
            </a:pPr>
            <a:r>
              <a:rPr lang="en-US" dirty="0">
                <a:latin typeface="+mn-lt"/>
              </a:rPr>
              <a:t>The distribution of highly skewed positive data (like incomes, sales, or stock prices) can often be modeled as a lognormal distribution.</a:t>
            </a:r>
          </a:p>
        </p:txBody>
      </p:sp>
      <p:pic>
        <p:nvPicPr>
          <p:cNvPr id="4" name="Picture 3"/>
          <p:cNvPicPr>
            <a:picLocks noChangeAspect="1"/>
          </p:cNvPicPr>
          <p:nvPr/>
        </p:nvPicPr>
        <p:blipFill>
          <a:blip r:embed="rId2"/>
          <a:stretch>
            <a:fillRect/>
          </a:stretch>
        </p:blipFill>
        <p:spPr>
          <a:xfrm>
            <a:off x="2047683" y="3258449"/>
            <a:ext cx="5048634" cy="3135149"/>
          </a:xfrm>
          <a:prstGeom prst="rect">
            <a:avLst/>
          </a:prstGeom>
        </p:spPr>
      </p:pic>
      <p:sp>
        <p:nvSpPr>
          <p:cNvPr id="6" name="TextBox 5">
            <a:extLst>
              <a:ext uri="{FF2B5EF4-FFF2-40B4-BE49-F238E27FC236}">
                <a16:creationId xmlns:a16="http://schemas.microsoft.com/office/drawing/2014/main" id="{752D11EA-66E0-4709-B65F-0C1E5596ECB9}"/>
              </a:ext>
            </a:extLst>
          </p:cNvPr>
          <p:cNvSpPr txBox="1"/>
          <p:nvPr/>
        </p:nvSpPr>
        <p:spPr>
          <a:xfrm>
            <a:off x="4800916" y="6540298"/>
            <a:ext cx="4418194"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TW" sz="1200" dirty="0">
                <a:solidFill>
                  <a:srgbClr val="FFFFFF"/>
                </a:solidFill>
                <a:ea typeface="新細明體"/>
              </a:rPr>
              <a:t>FigureB.4, </a:t>
            </a:r>
            <a:r>
              <a:rPr lang="en-US" altLang="zh-TW" sz="1200" i="1" dirty="0">
                <a:solidFill>
                  <a:srgbClr val="FFFFFF"/>
                </a:solidFill>
                <a:ea typeface="新細明體"/>
              </a:rPr>
              <a:t>Practical Data Science with R </a:t>
            </a:r>
            <a:r>
              <a:rPr lang="en-US" altLang="zh-TW" sz="1200" dirty="0">
                <a:solidFill>
                  <a:srgbClr val="FFFFFF"/>
                </a:solidFill>
                <a:ea typeface="新細明體"/>
              </a:rPr>
              <a:t>by Nina </a:t>
            </a:r>
            <a:r>
              <a:rPr lang="en-US" altLang="zh-TW" sz="1200" dirty="0" err="1">
                <a:solidFill>
                  <a:srgbClr val="FFFFFF"/>
                </a:solidFill>
                <a:ea typeface="新細明體"/>
              </a:rPr>
              <a:t>Zumel</a:t>
            </a:r>
            <a:r>
              <a:rPr lang="en-US" altLang="zh-TW" sz="1200" dirty="0">
                <a:solidFill>
                  <a:srgbClr val="FFFFFF"/>
                </a:solidFill>
                <a:ea typeface="新細明體"/>
              </a:rPr>
              <a:t>, John Mount​</a:t>
            </a:r>
          </a:p>
        </p:txBody>
      </p:sp>
    </p:spTree>
    <p:extLst>
      <p:ext uri="{BB962C8B-B14F-4D97-AF65-F5344CB8AC3E}">
        <p14:creationId xmlns:p14="http://schemas.microsoft.com/office/powerpoint/2010/main" val="350010576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82725F8-888C-9941-B08E-BCE052883DAD}"/>
              </a:ext>
            </a:extLst>
          </p:cNvPr>
          <p:cNvSpPr>
            <a:spLocks noGrp="1"/>
          </p:cNvSpPr>
          <p:nvPr>
            <p:ph type="title"/>
          </p:nvPr>
        </p:nvSpPr>
        <p:spPr/>
        <p:txBody>
          <a:bodyPr/>
          <a:lstStyle/>
          <a:p>
            <a:r>
              <a:rPr lang="en-US" altLang="zh-TW" dirty="0"/>
              <a:t>Binomial distribution, </a:t>
            </a:r>
            <a:r>
              <a:rPr lang="en-US" altLang="zh-TW" i="1" dirty="0"/>
              <a:t>Bin</a:t>
            </a:r>
            <a:r>
              <a:rPr lang="en-US" altLang="zh-TW" dirty="0"/>
              <a:t>(</a:t>
            </a:r>
            <a:r>
              <a:rPr lang="en-US" altLang="zh-TW" i="1" dirty="0" err="1"/>
              <a:t>n</a:t>
            </a:r>
            <a:r>
              <a:rPr lang="en-US" altLang="zh-TW" dirty="0" err="1"/>
              <a:t>,</a:t>
            </a:r>
            <a:r>
              <a:rPr lang="en-US" altLang="zh-TW" i="1" dirty="0" err="1"/>
              <a:t>p</a:t>
            </a:r>
            <a:r>
              <a:rPr lang="en-US" altLang="zh-TW" dirty="0"/>
              <a:t>)</a:t>
            </a:r>
            <a:endParaRPr lang="en-US" dirty="0"/>
          </a:p>
        </p:txBody>
      </p:sp>
      <p:sp>
        <p:nvSpPr>
          <p:cNvPr id="3" name="內容版面配置區 2">
            <a:extLst>
              <a:ext uri="{FF2B5EF4-FFF2-40B4-BE49-F238E27FC236}">
                <a16:creationId xmlns:a16="http://schemas.microsoft.com/office/drawing/2014/main" id="{5A3AFE5E-0012-844F-A9B9-B1215185CF97}"/>
              </a:ext>
            </a:extLst>
          </p:cNvPr>
          <p:cNvSpPr>
            <a:spLocks noGrp="1"/>
          </p:cNvSpPr>
          <p:nvPr>
            <p:ph idx="1"/>
          </p:nvPr>
        </p:nvSpPr>
        <p:spPr/>
        <p:txBody>
          <a:bodyPr/>
          <a:lstStyle/>
          <a:p>
            <a:pPr>
              <a:lnSpc>
                <a:spcPct val="100000"/>
              </a:lnSpc>
            </a:pPr>
            <a:r>
              <a:rPr lang="en-US" dirty="0">
                <a:latin typeface="+mn-lt"/>
              </a:rPr>
              <a:t>the discrete probability distribution of the number of successes in a sequence of </a:t>
            </a:r>
            <a:r>
              <a:rPr lang="en-US" i="1" dirty="0">
                <a:solidFill>
                  <a:schemeClr val="accent1"/>
                </a:solidFill>
                <a:latin typeface="+mn-lt"/>
              </a:rPr>
              <a:t>n</a:t>
            </a:r>
            <a:r>
              <a:rPr lang="en-US" dirty="0">
                <a:latin typeface="+mn-lt"/>
              </a:rPr>
              <a:t> independent experiments, each asking a yes–no question, and each with its own </a:t>
            </a:r>
            <a:r>
              <a:rPr lang="en-US" dirty="0" err="1">
                <a:latin typeface="+mn-lt"/>
              </a:rPr>
              <a:t>boolean</a:t>
            </a:r>
            <a:r>
              <a:rPr lang="en-US" dirty="0">
                <a:latin typeface="+mn-lt"/>
              </a:rPr>
              <a:t>-valued outcome: yes with probability </a:t>
            </a:r>
            <a:r>
              <a:rPr lang="en-US" i="1" dirty="0">
                <a:solidFill>
                  <a:schemeClr val="accent1"/>
                </a:solidFill>
                <a:latin typeface="+mn-lt"/>
              </a:rPr>
              <a:t>p</a:t>
            </a:r>
          </a:p>
        </p:txBody>
      </p:sp>
    </p:spTree>
    <p:extLst>
      <p:ext uri="{BB962C8B-B14F-4D97-AF65-F5344CB8AC3E}">
        <p14:creationId xmlns:p14="http://schemas.microsoft.com/office/powerpoint/2010/main" val="202071511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Binomial distribution</a:t>
            </a:r>
          </a:p>
        </p:txBody>
      </p:sp>
      <p:sp>
        <p:nvSpPr>
          <p:cNvPr id="3" name="Content Placeholder 2"/>
          <p:cNvSpPr>
            <a:spLocks noGrp="1"/>
          </p:cNvSpPr>
          <p:nvPr>
            <p:ph idx="1"/>
          </p:nvPr>
        </p:nvSpPr>
        <p:spPr>
          <a:xfrm>
            <a:off x="628650" y="1825625"/>
            <a:ext cx="7886700" cy="428477"/>
          </a:xfrm>
        </p:spPr>
        <p:txBody>
          <a:bodyPr anchor="t">
            <a:normAutofit/>
          </a:bodyPr>
          <a:lstStyle/>
          <a:p>
            <a:pPr>
              <a:lnSpc>
                <a:spcPct val="100000"/>
              </a:lnSpc>
            </a:pPr>
            <a:r>
              <a:rPr lang="en-US" dirty="0">
                <a:latin typeface="+mn-lt"/>
              </a:rPr>
              <a:t>probability of observing </a:t>
            </a:r>
            <a:r>
              <a:rPr lang="en-US" i="1" dirty="0">
                <a:latin typeface="+mn-lt"/>
              </a:rPr>
              <a:t>k</a:t>
            </a:r>
            <a:r>
              <a:rPr lang="en-US" dirty="0">
                <a:latin typeface="+mn-lt"/>
              </a:rPr>
              <a:t>  heads when you flip that coin </a:t>
            </a:r>
            <a:r>
              <a:rPr lang="en-US" i="1" dirty="0">
                <a:latin typeface="+mn-lt"/>
              </a:rPr>
              <a:t>N</a:t>
            </a:r>
            <a:r>
              <a:rPr lang="en-US" dirty="0">
                <a:latin typeface="+mn-lt"/>
              </a:rPr>
              <a:t>  times.</a:t>
            </a:r>
          </a:p>
        </p:txBody>
      </p:sp>
      <p:pic>
        <p:nvPicPr>
          <p:cNvPr id="4" name="Picture 3"/>
          <p:cNvPicPr>
            <a:picLocks noChangeAspect="1"/>
          </p:cNvPicPr>
          <p:nvPr/>
        </p:nvPicPr>
        <p:blipFill>
          <a:blip r:embed="rId2"/>
          <a:stretch>
            <a:fillRect/>
          </a:stretch>
        </p:blipFill>
        <p:spPr>
          <a:xfrm>
            <a:off x="1798320" y="2307771"/>
            <a:ext cx="5783362" cy="4043589"/>
          </a:xfrm>
          <a:prstGeom prst="rect">
            <a:avLst/>
          </a:prstGeom>
        </p:spPr>
      </p:pic>
      <p:cxnSp>
        <p:nvCxnSpPr>
          <p:cNvPr id="6" name="直線接點 5"/>
          <p:cNvCxnSpPr/>
          <p:nvPr/>
        </p:nvCxnSpPr>
        <p:spPr>
          <a:xfrm>
            <a:off x="5510151" y="3871356"/>
            <a:ext cx="11875" cy="1941615"/>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7" name="文字方塊 6"/>
          <p:cNvSpPr txBox="1"/>
          <p:nvPr/>
        </p:nvSpPr>
        <p:spPr>
          <a:xfrm>
            <a:off x="5510151" y="5443639"/>
            <a:ext cx="298480" cy="369332"/>
          </a:xfrm>
          <a:prstGeom prst="rect">
            <a:avLst/>
          </a:prstGeom>
          <a:noFill/>
        </p:spPr>
        <p:txBody>
          <a:bodyPr wrap="none" rtlCol="0">
            <a:spAutoFit/>
          </a:bodyPr>
          <a:lstStyle/>
          <a:p>
            <a:r>
              <a:rPr kumimoji="1" lang="en-US" altLang="zh-TW" dirty="0">
                <a:solidFill>
                  <a:schemeClr val="bg1"/>
                </a:solidFill>
              </a:rPr>
              <a:t>a</a:t>
            </a:r>
            <a:endParaRPr kumimoji="1" lang="zh-TW" altLang="en-US" dirty="0">
              <a:solidFill>
                <a:schemeClr val="bg1"/>
              </a:solidFill>
            </a:endParaRPr>
          </a:p>
        </p:txBody>
      </p:sp>
      <p:sp>
        <p:nvSpPr>
          <p:cNvPr id="5" name="TextBox 4">
            <a:extLst>
              <a:ext uri="{FF2B5EF4-FFF2-40B4-BE49-F238E27FC236}">
                <a16:creationId xmlns:a16="http://schemas.microsoft.com/office/drawing/2014/main" id="{C647E8F4-C8FF-4A33-B687-92E994CD0380}"/>
              </a:ext>
            </a:extLst>
          </p:cNvPr>
          <p:cNvSpPr txBox="1"/>
          <p:nvPr/>
        </p:nvSpPr>
        <p:spPr>
          <a:xfrm>
            <a:off x="4759072" y="6540446"/>
            <a:ext cx="4544609"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TW" sz="1200" dirty="0">
                <a:solidFill>
                  <a:srgbClr val="FFFFFF"/>
                </a:solidFill>
                <a:ea typeface="新細明體"/>
              </a:rPr>
              <a:t>Figure B.6, </a:t>
            </a:r>
            <a:r>
              <a:rPr lang="en-US" altLang="zh-TW" sz="1200" i="1" dirty="0">
                <a:solidFill>
                  <a:srgbClr val="FFFFFF"/>
                </a:solidFill>
                <a:ea typeface="新細明體"/>
              </a:rPr>
              <a:t>Practical Data Science with R </a:t>
            </a:r>
            <a:r>
              <a:rPr lang="en-US" altLang="zh-TW" sz="1200" dirty="0">
                <a:solidFill>
                  <a:srgbClr val="FFFFFF"/>
                </a:solidFill>
                <a:ea typeface="新細明體"/>
              </a:rPr>
              <a:t>by Nina </a:t>
            </a:r>
            <a:r>
              <a:rPr lang="en-US" altLang="zh-TW" sz="1200" dirty="0" err="1">
                <a:solidFill>
                  <a:srgbClr val="FFFFFF"/>
                </a:solidFill>
                <a:ea typeface="新細明體"/>
              </a:rPr>
              <a:t>Zumel</a:t>
            </a:r>
            <a:r>
              <a:rPr lang="en-US" altLang="zh-TW" sz="1200" dirty="0">
                <a:solidFill>
                  <a:srgbClr val="FFFFFF"/>
                </a:solidFill>
                <a:ea typeface="新細明體"/>
              </a:rPr>
              <a:t>, John Mount​</a:t>
            </a:r>
          </a:p>
        </p:txBody>
      </p:sp>
    </p:spTree>
    <p:extLst>
      <p:ext uri="{BB962C8B-B14F-4D97-AF65-F5344CB8AC3E}">
        <p14:creationId xmlns:p14="http://schemas.microsoft.com/office/powerpoint/2010/main" val="115180985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Plotting the binomial distribution</a:t>
            </a:r>
          </a:p>
        </p:txBody>
      </p:sp>
      <p:sp>
        <p:nvSpPr>
          <p:cNvPr id="3" name="Content Placeholder 2"/>
          <p:cNvSpPr>
            <a:spLocks noGrp="1"/>
          </p:cNvSpPr>
          <p:nvPr>
            <p:ph idx="1"/>
          </p:nvPr>
        </p:nvSpPr>
        <p:spPr>
          <a:xfrm>
            <a:off x="628650" y="1433739"/>
            <a:ext cx="7886700" cy="5032376"/>
          </a:xfrm>
        </p:spPr>
        <p:txBody>
          <a:bodyPr anchor="t">
            <a:normAutofit fontScale="92500" lnSpcReduction="10000"/>
          </a:bodyPr>
          <a:lstStyle/>
          <a:p>
            <a:pPr>
              <a:lnSpc>
                <a:spcPct val="120000"/>
              </a:lnSpc>
            </a:pPr>
            <a:r>
              <a:rPr lang="en-US" sz="2000" dirty="0" err="1">
                <a:solidFill>
                  <a:schemeClr val="accent1"/>
                </a:solidFill>
              </a:rPr>
              <a:t>plotBinomial.R</a:t>
            </a:r>
            <a:endParaRPr lang="en-US" sz="2000" dirty="0">
              <a:solidFill>
                <a:schemeClr val="accent1"/>
              </a:solidFill>
            </a:endParaRPr>
          </a:p>
          <a:p>
            <a:pPr marL="0" indent="0">
              <a:lnSpc>
                <a:spcPct val="120000"/>
              </a:lnSpc>
              <a:buNone/>
            </a:pPr>
            <a:r>
              <a:rPr lang="en-US" sz="1100" dirty="0">
                <a:latin typeface="Courier" charset="0"/>
                <a:ea typeface="Courier" charset="0"/>
                <a:cs typeface="Courier" charset="0"/>
              </a:rPr>
              <a:t>library(ggplot2)</a:t>
            </a:r>
          </a:p>
          <a:p>
            <a:pPr marL="0" indent="0">
              <a:lnSpc>
                <a:spcPct val="120000"/>
              </a:lnSpc>
              <a:buNone/>
            </a:pPr>
            <a:r>
              <a:rPr lang="en-US" sz="1100" dirty="0" err="1">
                <a:latin typeface="Courier" charset="0"/>
                <a:ea typeface="Courier" charset="0"/>
                <a:cs typeface="Courier" charset="0"/>
              </a:rPr>
              <a:t>numflips</a:t>
            </a:r>
            <a:r>
              <a:rPr lang="en-US" sz="1100" dirty="0">
                <a:latin typeface="Courier" charset="0"/>
                <a:ea typeface="Courier" charset="0"/>
                <a:cs typeface="Courier" charset="0"/>
              </a:rPr>
              <a:t> &lt;- 50</a:t>
            </a:r>
          </a:p>
          <a:p>
            <a:pPr marL="0" indent="0">
              <a:lnSpc>
                <a:spcPct val="120000"/>
              </a:lnSpc>
              <a:buNone/>
            </a:pPr>
            <a:r>
              <a:rPr lang="en-US" sz="1100" dirty="0">
                <a:latin typeface="Courier" charset="0"/>
                <a:ea typeface="Courier" charset="0"/>
                <a:cs typeface="Courier" charset="0"/>
              </a:rPr>
              <a:t>x &lt;- 0:numflips</a:t>
            </a:r>
          </a:p>
          <a:p>
            <a:pPr marL="0" indent="0">
              <a:lnSpc>
                <a:spcPct val="120000"/>
              </a:lnSpc>
              <a:buNone/>
            </a:pPr>
            <a:r>
              <a:rPr lang="en-US" sz="1100" dirty="0">
                <a:latin typeface="Courier" charset="0"/>
                <a:ea typeface="Courier" charset="0"/>
                <a:cs typeface="Courier" charset="0"/>
              </a:rPr>
              <a:t>p &lt;- c(0.05, 0.15, 0.5, 0.75)</a:t>
            </a:r>
          </a:p>
          <a:p>
            <a:pPr marL="0" indent="0">
              <a:lnSpc>
                <a:spcPct val="120000"/>
              </a:lnSpc>
              <a:buNone/>
            </a:pPr>
            <a:r>
              <a:rPr lang="en-US" sz="1100" dirty="0" err="1">
                <a:latin typeface="Courier" charset="0"/>
                <a:ea typeface="Courier" charset="0"/>
                <a:cs typeface="Courier" charset="0"/>
              </a:rPr>
              <a:t>plabels</a:t>
            </a:r>
            <a:r>
              <a:rPr lang="en-US" sz="1100" dirty="0">
                <a:latin typeface="Courier" charset="0"/>
                <a:ea typeface="Courier" charset="0"/>
                <a:cs typeface="Courier" charset="0"/>
              </a:rPr>
              <a:t> &lt;- paste("p =", p)</a:t>
            </a:r>
          </a:p>
          <a:p>
            <a:pPr marL="0" indent="0">
              <a:lnSpc>
                <a:spcPct val="120000"/>
              </a:lnSpc>
              <a:buNone/>
            </a:pPr>
            <a:r>
              <a:rPr lang="en-US" sz="1100" dirty="0">
                <a:latin typeface="Courier" charset="0"/>
                <a:ea typeface="Courier" charset="0"/>
                <a:cs typeface="Courier" charset="0"/>
              </a:rPr>
              <a:t>flips &lt;- NULL</a:t>
            </a:r>
          </a:p>
          <a:p>
            <a:pPr marL="0" indent="0">
              <a:lnSpc>
                <a:spcPct val="120000"/>
              </a:lnSpc>
              <a:buNone/>
            </a:pPr>
            <a:r>
              <a:rPr lang="en-US" sz="1100" dirty="0">
                <a:latin typeface="Courier" charset="0"/>
                <a:ea typeface="Courier" charset="0"/>
                <a:cs typeface="Courier" charset="0"/>
              </a:rPr>
              <a:t>for(</a:t>
            </a:r>
            <a:r>
              <a:rPr lang="en-US" sz="1100" dirty="0" err="1">
                <a:latin typeface="Courier" charset="0"/>
                <a:ea typeface="Courier" charset="0"/>
                <a:cs typeface="Courier" charset="0"/>
              </a:rPr>
              <a:t>i</a:t>
            </a:r>
            <a:r>
              <a:rPr lang="en-US" sz="1100" dirty="0">
                <a:latin typeface="Courier" charset="0"/>
                <a:ea typeface="Courier" charset="0"/>
                <a:cs typeface="Courier" charset="0"/>
              </a:rPr>
              <a:t> in 1:length(p)) {</a:t>
            </a:r>
          </a:p>
          <a:p>
            <a:pPr marL="0" indent="0">
              <a:lnSpc>
                <a:spcPct val="120000"/>
              </a:lnSpc>
              <a:buNone/>
            </a:pPr>
            <a:r>
              <a:rPr lang="en-US" sz="1100" dirty="0">
                <a:latin typeface="Courier" charset="0"/>
                <a:ea typeface="Courier" charset="0"/>
                <a:cs typeface="Courier" charset="0"/>
              </a:rPr>
              <a:t>  coin &lt;- p[</a:t>
            </a:r>
            <a:r>
              <a:rPr lang="en-US" sz="1100" dirty="0" err="1">
                <a:latin typeface="Courier" charset="0"/>
                <a:ea typeface="Courier" charset="0"/>
                <a:cs typeface="Courier" charset="0"/>
              </a:rPr>
              <a:t>i</a:t>
            </a:r>
            <a:r>
              <a:rPr lang="en-US" sz="1100" dirty="0">
                <a:latin typeface="Courier" charset="0"/>
                <a:ea typeface="Courier" charset="0"/>
                <a:cs typeface="Courier" charset="0"/>
              </a:rPr>
              <a:t>]</a:t>
            </a:r>
          </a:p>
          <a:p>
            <a:pPr marL="0" indent="0">
              <a:lnSpc>
                <a:spcPct val="120000"/>
              </a:lnSpc>
              <a:buNone/>
            </a:pPr>
            <a:r>
              <a:rPr lang="en-US" sz="1100" dirty="0">
                <a:latin typeface="Courier" charset="0"/>
                <a:ea typeface="Courier" charset="0"/>
                <a:cs typeface="Courier" charset="0"/>
              </a:rPr>
              <a:t>  label &lt;- </a:t>
            </a:r>
            <a:r>
              <a:rPr lang="en-US" sz="1100" dirty="0" err="1">
                <a:latin typeface="Courier" charset="0"/>
                <a:ea typeface="Courier" charset="0"/>
                <a:cs typeface="Courier" charset="0"/>
              </a:rPr>
              <a:t>plabels</a:t>
            </a:r>
            <a:r>
              <a:rPr lang="en-US" sz="1100" dirty="0">
                <a:latin typeface="Courier" charset="0"/>
                <a:ea typeface="Courier" charset="0"/>
                <a:cs typeface="Courier" charset="0"/>
              </a:rPr>
              <a:t>[</a:t>
            </a:r>
            <a:r>
              <a:rPr lang="en-US" sz="1100" dirty="0" err="1">
                <a:latin typeface="Courier" charset="0"/>
                <a:ea typeface="Courier" charset="0"/>
                <a:cs typeface="Courier" charset="0"/>
              </a:rPr>
              <a:t>i</a:t>
            </a:r>
            <a:r>
              <a:rPr lang="en-US" sz="1100" dirty="0">
                <a:latin typeface="Courier" charset="0"/>
                <a:ea typeface="Courier" charset="0"/>
                <a:cs typeface="Courier" charset="0"/>
              </a:rPr>
              <a:t>]</a:t>
            </a:r>
          </a:p>
          <a:p>
            <a:pPr marL="0" indent="0">
              <a:lnSpc>
                <a:spcPct val="120000"/>
              </a:lnSpc>
              <a:buNone/>
            </a:pPr>
            <a:r>
              <a:rPr lang="en-US" sz="1100" dirty="0">
                <a:latin typeface="Courier" charset="0"/>
                <a:ea typeface="Courier" charset="0"/>
                <a:cs typeface="Courier" charset="0"/>
              </a:rPr>
              <a:t>  </a:t>
            </a:r>
            <a:r>
              <a:rPr lang="en-US" sz="1100" dirty="0" err="1">
                <a:latin typeface="Courier" charset="0"/>
                <a:ea typeface="Courier" charset="0"/>
                <a:cs typeface="Courier" charset="0"/>
              </a:rPr>
              <a:t>tmp</a:t>
            </a:r>
            <a:r>
              <a:rPr lang="en-US" sz="1100" dirty="0">
                <a:latin typeface="Courier" charset="0"/>
                <a:ea typeface="Courier" charset="0"/>
                <a:cs typeface="Courier" charset="0"/>
              </a:rPr>
              <a:t> &lt;- </a:t>
            </a:r>
            <a:r>
              <a:rPr lang="en-US" sz="1100" dirty="0" err="1">
                <a:latin typeface="Courier" charset="0"/>
                <a:ea typeface="Courier" charset="0"/>
                <a:cs typeface="Courier" charset="0"/>
              </a:rPr>
              <a:t>data.frame</a:t>
            </a:r>
            <a:r>
              <a:rPr lang="en-US" sz="1100" dirty="0">
                <a:latin typeface="Courier" charset="0"/>
                <a:ea typeface="Courier" charset="0"/>
                <a:cs typeface="Courier" charset="0"/>
              </a:rPr>
              <a:t>(</a:t>
            </a:r>
            <a:r>
              <a:rPr lang="en-US" sz="1100" dirty="0" err="1">
                <a:latin typeface="Courier" charset="0"/>
                <a:ea typeface="Courier" charset="0"/>
                <a:cs typeface="Courier" charset="0"/>
              </a:rPr>
              <a:t>number.of.heads</a:t>
            </a:r>
            <a:r>
              <a:rPr lang="en-US" sz="1100" dirty="0">
                <a:latin typeface="Courier" charset="0"/>
                <a:ea typeface="Courier" charset="0"/>
                <a:cs typeface="Courier" charset="0"/>
              </a:rPr>
              <a:t>=x,</a:t>
            </a:r>
          </a:p>
          <a:p>
            <a:pPr marL="0" indent="0">
              <a:lnSpc>
                <a:spcPct val="120000"/>
              </a:lnSpc>
              <a:buNone/>
            </a:pPr>
            <a:r>
              <a:rPr lang="en-US" sz="1100" dirty="0">
                <a:latin typeface="Courier" charset="0"/>
                <a:ea typeface="Courier" charset="0"/>
                <a:cs typeface="Courier" charset="0"/>
              </a:rPr>
              <a:t>                   probability = </a:t>
            </a:r>
            <a:r>
              <a:rPr lang="en-US" sz="1100" dirty="0" err="1">
                <a:solidFill>
                  <a:schemeClr val="accent1"/>
                </a:solidFill>
                <a:latin typeface="Courier" charset="0"/>
                <a:ea typeface="Courier" charset="0"/>
                <a:cs typeface="Courier" charset="0"/>
              </a:rPr>
              <a:t>dbinom</a:t>
            </a:r>
            <a:r>
              <a:rPr lang="en-US" sz="1100" dirty="0">
                <a:latin typeface="Courier" charset="0"/>
                <a:ea typeface="Courier" charset="0"/>
                <a:cs typeface="Courier" charset="0"/>
              </a:rPr>
              <a:t>(x, </a:t>
            </a:r>
            <a:r>
              <a:rPr lang="en-US" sz="1100" dirty="0" err="1">
                <a:latin typeface="Courier" charset="0"/>
                <a:ea typeface="Courier" charset="0"/>
                <a:cs typeface="Courier" charset="0"/>
              </a:rPr>
              <a:t>numflips</a:t>
            </a:r>
            <a:r>
              <a:rPr lang="en-US" sz="1100" dirty="0">
                <a:latin typeface="Courier" charset="0"/>
                <a:ea typeface="Courier" charset="0"/>
                <a:cs typeface="Courier" charset="0"/>
              </a:rPr>
              <a:t>, coin),</a:t>
            </a:r>
          </a:p>
          <a:p>
            <a:pPr marL="0" indent="0">
              <a:lnSpc>
                <a:spcPct val="120000"/>
              </a:lnSpc>
              <a:buNone/>
            </a:pPr>
            <a:r>
              <a:rPr lang="en-US" sz="1100" dirty="0">
                <a:latin typeface="Courier" charset="0"/>
                <a:ea typeface="Courier" charset="0"/>
                <a:cs typeface="Courier" charset="0"/>
              </a:rPr>
              <a:t>                   </a:t>
            </a:r>
            <a:r>
              <a:rPr lang="en-US" sz="1100" dirty="0" err="1">
                <a:latin typeface="Courier" charset="0"/>
                <a:ea typeface="Courier" charset="0"/>
                <a:cs typeface="Courier" charset="0"/>
              </a:rPr>
              <a:t>coin.type</a:t>
            </a:r>
            <a:r>
              <a:rPr lang="en-US" sz="1100" dirty="0">
                <a:latin typeface="Courier" charset="0"/>
                <a:ea typeface="Courier" charset="0"/>
                <a:cs typeface="Courier" charset="0"/>
              </a:rPr>
              <a:t> = label)</a:t>
            </a:r>
          </a:p>
          <a:p>
            <a:pPr marL="0" indent="0">
              <a:lnSpc>
                <a:spcPct val="120000"/>
              </a:lnSpc>
              <a:buNone/>
            </a:pPr>
            <a:r>
              <a:rPr lang="en-US" sz="1100" dirty="0">
                <a:latin typeface="Courier" charset="0"/>
                <a:ea typeface="Courier" charset="0"/>
                <a:cs typeface="Courier" charset="0"/>
              </a:rPr>
              <a:t>  flips &lt;- </a:t>
            </a:r>
            <a:r>
              <a:rPr lang="en-US" sz="1100" dirty="0" err="1">
                <a:latin typeface="Courier" charset="0"/>
                <a:ea typeface="Courier" charset="0"/>
                <a:cs typeface="Courier" charset="0"/>
              </a:rPr>
              <a:t>rbind</a:t>
            </a:r>
            <a:r>
              <a:rPr lang="en-US" sz="1100" dirty="0">
                <a:latin typeface="Courier" charset="0"/>
                <a:ea typeface="Courier" charset="0"/>
                <a:cs typeface="Courier" charset="0"/>
              </a:rPr>
              <a:t>(flips, </a:t>
            </a:r>
            <a:r>
              <a:rPr lang="en-US" sz="1100" dirty="0" err="1">
                <a:latin typeface="Courier" charset="0"/>
                <a:ea typeface="Courier" charset="0"/>
                <a:cs typeface="Courier" charset="0"/>
              </a:rPr>
              <a:t>tmp</a:t>
            </a:r>
            <a:r>
              <a:rPr lang="en-US" sz="1100" dirty="0">
                <a:latin typeface="Courier" charset="0"/>
                <a:ea typeface="Courier" charset="0"/>
                <a:cs typeface="Courier" charset="0"/>
              </a:rPr>
              <a:t>)</a:t>
            </a:r>
          </a:p>
          <a:p>
            <a:pPr marL="0" indent="0">
              <a:lnSpc>
                <a:spcPct val="120000"/>
              </a:lnSpc>
              <a:buNone/>
            </a:pPr>
            <a:r>
              <a:rPr lang="en-US" sz="1100" dirty="0">
                <a:latin typeface="Courier" charset="0"/>
                <a:ea typeface="Courier" charset="0"/>
                <a:cs typeface="Courier" charset="0"/>
              </a:rPr>
              <a:t>}</a:t>
            </a:r>
          </a:p>
          <a:p>
            <a:pPr marL="0" indent="0">
              <a:lnSpc>
                <a:spcPct val="120000"/>
              </a:lnSpc>
              <a:buNone/>
            </a:pPr>
            <a:r>
              <a:rPr lang="en-US" sz="1100" dirty="0" err="1">
                <a:latin typeface="Courier" charset="0"/>
                <a:ea typeface="Courier" charset="0"/>
                <a:cs typeface="Courier" charset="0"/>
              </a:rPr>
              <a:t>ggplot</a:t>
            </a:r>
            <a:r>
              <a:rPr lang="en-US" sz="1100" dirty="0">
                <a:latin typeface="Courier" charset="0"/>
                <a:ea typeface="Courier" charset="0"/>
                <a:cs typeface="Courier" charset="0"/>
              </a:rPr>
              <a:t>(flips, </a:t>
            </a:r>
            <a:r>
              <a:rPr lang="en-US" sz="1100" dirty="0" err="1">
                <a:latin typeface="Courier" charset="0"/>
                <a:ea typeface="Courier" charset="0"/>
                <a:cs typeface="Courier" charset="0"/>
              </a:rPr>
              <a:t>aes</a:t>
            </a:r>
            <a:r>
              <a:rPr lang="en-US" sz="1100" dirty="0">
                <a:latin typeface="Courier" charset="0"/>
                <a:ea typeface="Courier" charset="0"/>
                <a:cs typeface="Courier" charset="0"/>
              </a:rPr>
              <a:t>(x=</a:t>
            </a:r>
            <a:r>
              <a:rPr lang="en-US" sz="1100" dirty="0" err="1">
                <a:latin typeface="Courier" charset="0"/>
                <a:ea typeface="Courier" charset="0"/>
                <a:cs typeface="Courier" charset="0"/>
              </a:rPr>
              <a:t>number.of.heads</a:t>
            </a:r>
            <a:r>
              <a:rPr lang="en-US" sz="1100" dirty="0">
                <a:latin typeface="Courier" charset="0"/>
                <a:ea typeface="Courier" charset="0"/>
                <a:cs typeface="Courier" charset="0"/>
              </a:rPr>
              <a:t>, y=probability)) +</a:t>
            </a:r>
          </a:p>
          <a:p>
            <a:pPr marL="0" indent="0">
              <a:lnSpc>
                <a:spcPct val="120000"/>
              </a:lnSpc>
              <a:buNone/>
            </a:pPr>
            <a:r>
              <a:rPr lang="en-US" sz="1100" dirty="0">
                <a:latin typeface="Courier" charset="0"/>
                <a:ea typeface="Courier" charset="0"/>
                <a:cs typeface="Courier" charset="0"/>
              </a:rPr>
              <a:t>  </a:t>
            </a:r>
            <a:r>
              <a:rPr lang="en-US" sz="1100" dirty="0" err="1">
                <a:latin typeface="Courier" charset="0"/>
                <a:ea typeface="Courier" charset="0"/>
                <a:cs typeface="Courier" charset="0"/>
              </a:rPr>
              <a:t>geom_point</a:t>
            </a:r>
            <a:r>
              <a:rPr lang="en-US" sz="1100" dirty="0">
                <a:latin typeface="Courier" charset="0"/>
                <a:ea typeface="Courier" charset="0"/>
                <a:cs typeface="Courier" charset="0"/>
              </a:rPr>
              <a:t>(</a:t>
            </a:r>
            <a:r>
              <a:rPr lang="en-US" sz="1100" dirty="0" err="1">
                <a:latin typeface="Courier" charset="0"/>
                <a:ea typeface="Courier" charset="0"/>
                <a:cs typeface="Courier" charset="0"/>
              </a:rPr>
              <a:t>aes</a:t>
            </a:r>
            <a:r>
              <a:rPr lang="en-US" sz="1100" dirty="0">
                <a:latin typeface="Courier" charset="0"/>
                <a:ea typeface="Courier" charset="0"/>
                <a:cs typeface="Courier" charset="0"/>
              </a:rPr>
              <a:t>(color=</a:t>
            </a:r>
            <a:r>
              <a:rPr lang="en-US" sz="1100" dirty="0" err="1">
                <a:latin typeface="Courier" charset="0"/>
                <a:ea typeface="Courier" charset="0"/>
                <a:cs typeface="Courier" charset="0"/>
              </a:rPr>
              <a:t>coin.type</a:t>
            </a:r>
            <a:r>
              <a:rPr lang="en-US" sz="1100" dirty="0">
                <a:latin typeface="Courier" charset="0"/>
                <a:ea typeface="Courier" charset="0"/>
                <a:cs typeface="Courier" charset="0"/>
              </a:rPr>
              <a:t>, shape=</a:t>
            </a:r>
            <a:r>
              <a:rPr lang="en-US" sz="1100" dirty="0" err="1">
                <a:latin typeface="Courier" charset="0"/>
                <a:ea typeface="Courier" charset="0"/>
                <a:cs typeface="Courier" charset="0"/>
              </a:rPr>
              <a:t>coin.type</a:t>
            </a:r>
            <a:r>
              <a:rPr lang="en-US" sz="1100" dirty="0">
                <a:latin typeface="Courier" charset="0"/>
                <a:ea typeface="Courier" charset="0"/>
                <a:cs typeface="Courier" charset="0"/>
              </a:rPr>
              <a:t>)) +</a:t>
            </a:r>
          </a:p>
          <a:p>
            <a:pPr marL="0" indent="0">
              <a:lnSpc>
                <a:spcPct val="120000"/>
              </a:lnSpc>
              <a:buNone/>
            </a:pPr>
            <a:r>
              <a:rPr lang="en-US" sz="1100" dirty="0">
                <a:latin typeface="Courier" charset="0"/>
                <a:ea typeface="Courier" charset="0"/>
                <a:cs typeface="Courier" charset="0"/>
              </a:rPr>
              <a:t>  </a:t>
            </a:r>
            <a:r>
              <a:rPr lang="en-US" sz="1100" dirty="0" err="1">
                <a:latin typeface="Courier" charset="0"/>
                <a:ea typeface="Courier" charset="0"/>
                <a:cs typeface="Courier" charset="0"/>
              </a:rPr>
              <a:t>geom_line</a:t>
            </a:r>
            <a:r>
              <a:rPr lang="en-US" sz="1100" dirty="0">
                <a:latin typeface="Courier" charset="0"/>
                <a:ea typeface="Courier" charset="0"/>
                <a:cs typeface="Courier" charset="0"/>
              </a:rPr>
              <a:t>(</a:t>
            </a:r>
            <a:r>
              <a:rPr lang="en-US" sz="1100" dirty="0" err="1">
                <a:latin typeface="Courier" charset="0"/>
                <a:ea typeface="Courier" charset="0"/>
                <a:cs typeface="Courier" charset="0"/>
              </a:rPr>
              <a:t>aes</a:t>
            </a:r>
            <a:r>
              <a:rPr lang="en-US" sz="1100" dirty="0">
                <a:latin typeface="Courier" charset="0"/>
                <a:ea typeface="Courier" charset="0"/>
                <a:cs typeface="Courier" charset="0"/>
              </a:rPr>
              <a:t>(color=</a:t>
            </a:r>
            <a:r>
              <a:rPr lang="en-US" sz="1100" dirty="0" err="1">
                <a:latin typeface="Courier" charset="0"/>
                <a:ea typeface="Courier" charset="0"/>
                <a:cs typeface="Courier" charset="0"/>
              </a:rPr>
              <a:t>coin.type</a:t>
            </a:r>
            <a:r>
              <a:rPr lang="en-US" sz="1100" dirty="0">
                <a:latin typeface="Courier" charset="0"/>
                <a:ea typeface="Courier" charset="0"/>
                <a:cs typeface="Courier" charset="0"/>
              </a:rPr>
              <a:t>))</a:t>
            </a:r>
          </a:p>
        </p:txBody>
      </p:sp>
      <p:pic>
        <p:nvPicPr>
          <p:cNvPr id="4" name="Picture 3"/>
          <p:cNvPicPr>
            <a:picLocks noChangeAspect="1"/>
          </p:cNvPicPr>
          <p:nvPr/>
        </p:nvPicPr>
        <p:blipFill>
          <a:blip r:embed="rId2"/>
          <a:stretch>
            <a:fillRect/>
          </a:stretch>
        </p:blipFill>
        <p:spPr>
          <a:xfrm>
            <a:off x="4867827" y="1339702"/>
            <a:ext cx="4068721" cy="3115340"/>
          </a:xfrm>
          <a:prstGeom prst="rect">
            <a:avLst/>
          </a:prstGeom>
        </p:spPr>
      </p:pic>
      <p:sp>
        <p:nvSpPr>
          <p:cNvPr id="6" name="TextBox 5">
            <a:extLst>
              <a:ext uri="{FF2B5EF4-FFF2-40B4-BE49-F238E27FC236}">
                <a16:creationId xmlns:a16="http://schemas.microsoft.com/office/drawing/2014/main" id="{CFBC0440-B49C-42E2-A0F0-5E3129D262C6}"/>
              </a:ext>
            </a:extLst>
          </p:cNvPr>
          <p:cNvSpPr txBox="1"/>
          <p:nvPr/>
        </p:nvSpPr>
        <p:spPr>
          <a:xfrm>
            <a:off x="4737707" y="6508399"/>
            <a:ext cx="4544609"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TW" sz="1200" dirty="0">
                <a:solidFill>
                  <a:srgbClr val="FFFFFF"/>
                </a:solidFill>
                <a:ea typeface="新細明體"/>
              </a:rPr>
              <a:t>Figure B.6, </a:t>
            </a:r>
            <a:r>
              <a:rPr lang="en-US" altLang="zh-TW" sz="1200" i="1" dirty="0">
                <a:solidFill>
                  <a:srgbClr val="FFFFFF"/>
                </a:solidFill>
                <a:ea typeface="新細明體"/>
              </a:rPr>
              <a:t>Practical Data Science with R </a:t>
            </a:r>
            <a:r>
              <a:rPr lang="en-US" altLang="zh-TW" sz="1200" dirty="0">
                <a:solidFill>
                  <a:srgbClr val="FFFFFF"/>
                </a:solidFill>
                <a:ea typeface="新細明體"/>
              </a:rPr>
              <a:t>by Nina </a:t>
            </a:r>
            <a:r>
              <a:rPr lang="en-US" altLang="zh-TW" sz="1200" dirty="0" err="1">
                <a:solidFill>
                  <a:srgbClr val="FFFFFF"/>
                </a:solidFill>
                <a:ea typeface="新細明體"/>
              </a:rPr>
              <a:t>Zumel</a:t>
            </a:r>
            <a:r>
              <a:rPr lang="en-US" altLang="zh-TW" sz="1200" dirty="0">
                <a:solidFill>
                  <a:srgbClr val="FFFFFF"/>
                </a:solidFill>
                <a:ea typeface="新細明體"/>
              </a:rPr>
              <a:t>, John Mount​</a:t>
            </a:r>
          </a:p>
        </p:txBody>
      </p:sp>
    </p:spTree>
    <p:extLst>
      <p:ext uri="{BB962C8B-B14F-4D97-AF65-F5344CB8AC3E}">
        <p14:creationId xmlns:p14="http://schemas.microsoft.com/office/powerpoint/2010/main" val="194962249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Binomial distribution</a:t>
            </a:r>
          </a:p>
        </p:txBody>
      </p:sp>
      <p:sp>
        <p:nvSpPr>
          <p:cNvPr id="3" name="Content Placeholder 2"/>
          <p:cNvSpPr>
            <a:spLocks noGrp="1"/>
          </p:cNvSpPr>
          <p:nvPr>
            <p:ph idx="1"/>
          </p:nvPr>
        </p:nvSpPr>
        <p:spPr/>
        <p:txBody>
          <a:bodyPr anchor="t">
            <a:noAutofit/>
          </a:bodyPr>
          <a:lstStyle/>
          <a:p>
            <a:pPr>
              <a:lnSpc>
                <a:spcPct val="100000"/>
              </a:lnSpc>
            </a:pPr>
            <a:r>
              <a:rPr lang="en-US" sz="2400" dirty="0" err="1">
                <a:solidFill>
                  <a:schemeClr val="accent1"/>
                </a:solidFill>
              </a:rPr>
              <a:t>binomial.R</a:t>
            </a:r>
            <a:endParaRPr lang="en-US" sz="2400" dirty="0">
              <a:solidFill>
                <a:schemeClr val="accent1"/>
              </a:solidFill>
            </a:endParaRPr>
          </a:p>
          <a:p>
            <a:pPr>
              <a:lnSpc>
                <a:spcPct val="100000"/>
              </a:lnSpc>
            </a:pPr>
            <a:r>
              <a:rPr lang="en-US" sz="2400" dirty="0">
                <a:latin typeface="+mn-lt"/>
              </a:rPr>
              <a:t>probability of observing </a:t>
            </a:r>
            <a:r>
              <a:rPr lang="en-US" sz="2400" i="1" dirty="0">
                <a:latin typeface="+mn-lt"/>
              </a:rPr>
              <a:t>k</a:t>
            </a:r>
            <a:r>
              <a:rPr lang="en-US" sz="2400" dirty="0">
                <a:latin typeface="+mn-lt"/>
              </a:rPr>
              <a:t>  heads when you flip that coin </a:t>
            </a:r>
            <a:r>
              <a:rPr lang="en-US" sz="2400" i="1" dirty="0">
                <a:latin typeface="+mn-lt"/>
              </a:rPr>
              <a:t>N</a:t>
            </a:r>
            <a:r>
              <a:rPr lang="en-US" sz="2400" dirty="0">
                <a:latin typeface="+mn-lt"/>
              </a:rPr>
              <a:t>  times</a:t>
            </a:r>
          </a:p>
          <a:p>
            <a:pPr marL="114300" indent="0">
              <a:lnSpc>
                <a:spcPct val="100000"/>
              </a:lnSpc>
              <a:buNone/>
            </a:pPr>
            <a:r>
              <a:rPr lang="en-US" altLang="zh-TW" sz="2000" dirty="0" err="1">
                <a:solidFill>
                  <a:schemeClr val="tx1">
                    <a:lumMod val="75000"/>
                    <a:lumOff val="25000"/>
                  </a:schemeClr>
                </a:solidFill>
                <a:latin typeface="Courier" charset="0"/>
                <a:ea typeface="Courier" charset="0"/>
                <a:cs typeface="Courier" charset="0"/>
              </a:rPr>
              <a:t>nflips</a:t>
            </a:r>
            <a:r>
              <a:rPr lang="en-US" altLang="zh-TW" sz="2000" dirty="0">
                <a:solidFill>
                  <a:schemeClr val="tx1">
                    <a:lumMod val="75000"/>
                    <a:lumOff val="25000"/>
                  </a:schemeClr>
                </a:solidFill>
                <a:latin typeface="Courier" charset="0"/>
                <a:ea typeface="Courier" charset="0"/>
                <a:cs typeface="Courier" charset="0"/>
              </a:rPr>
              <a:t> &lt;- 100</a:t>
            </a:r>
          </a:p>
          <a:p>
            <a:pPr marL="114300" indent="0">
              <a:lnSpc>
                <a:spcPct val="100000"/>
              </a:lnSpc>
              <a:buNone/>
            </a:pPr>
            <a:r>
              <a:rPr lang="en-US" altLang="zh-TW" sz="2000" dirty="0" err="1">
                <a:solidFill>
                  <a:schemeClr val="tx1">
                    <a:lumMod val="75000"/>
                    <a:lumOff val="25000"/>
                  </a:schemeClr>
                </a:solidFill>
                <a:latin typeface="Courier" charset="0"/>
                <a:ea typeface="Courier" charset="0"/>
                <a:cs typeface="Courier" charset="0"/>
              </a:rPr>
              <a:t>nheads</a:t>
            </a:r>
            <a:r>
              <a:rPr lang="en-US" altLang="zh-TW" sz="2000" dirty="0">
                <a:solidFill>
                  <a:schemeClr val="tx1">
                    <a:lumMod val="75000"/>
                    <a:lumOff val="25000"/>
                  </a:schemeClr>
                </a:solidFill>
                <a:latin typeface="Courier" charset="0"/>
                <a:ea typeface="Courier" charset="0"/>
                <a:cs typeface="Courier" charset="0"/>
              </a:rPr>
              <a:t> &lt;- c(25, 45, 50, 60) # number of heads</a:t>
            </a:r>
          </a:p>
        </p:txBody>
      </p:sp>
      <p:sp>
        <p:nvSpPr>
          <p:cNvPr id="5" name="TextBox 4">
            <a:extLst>
              <a:ext uri="{FF2B5EF4-FFF2-40B4-BE49-F238E27FC236}">
                <a16:creationId xmlns:a16="http://schemas.microsoft.com/office/drawing/2014/main" id="{25E9D8B7-2775-470D-96F2-63136CCFF6C5}"/>
              </a:ext>
            </a:extLst>
          </p:cNvPr>
          <p:cNvSpPr txBox="1"/>
          <p:nvPr/>
        </p:nvSpPr>
        <p:spPr>
          <a:xfrm>
            <a:off x="5486400" y="6518786"/>
            <a:ext cx="3786121"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TW" sz="1200" i="1" dirty="0">
                <a:solidFill>
                  <a:srgbClr val="FFFFFF"/>
                </a:solidFill>
                <a:ea typeface="新細明體"/>
              </a:rPr>
              <a:t>Practical Data Science with R </a:t>
            </a:r>
            <a:r>
              <a:rPr lang="en-US" altLang="zh-TW" sz="1200" dirty="0">
                <a:solidFill>
                  <a:srgbClr val="FFFFFF"/>
                </a:solidFill>
                <a:ea typeface="新細明體"/>
              </a:rPr>
              <a:t>by Nina </a:t>
            </a:r>
            <a:r>
              <a:rPr lang="en-US" altLang="zh-TW" sz="1200" dirty="0" err="1">
                <a:solidFill>
                  <a:srgbClr val="FFFFFF"/>
                </a:solidFill>
                <a:ea typeface="新細明體"/>
              </a:rPr>
              <a:t>Zumel</a:t>
            </a:r>
            <a:r>
              <a:rPr lang="en-US" altLang="zh-TW" sz="1200" dirty="0">
                <a:solidFill>
                  <a:srgbClr val="FFFFFF"/>
                </a:solidFill>
                <a:ea typeface="新細明體"/>
              </a:rPr>
              <a:t>, John Mount​</a:t>
            </a:r>
          </a:p>
        </p:txBody>
      </p:sp>
    </p:spTree>
    <p:extLst>
      <p:ext uri="{BB962C8B-B14F-4D97-AF65-F5344CB8AC3E}">
        <p14:creationId xmlns:p14="http://schemas.microsoft.com/office/powerpoint/2010/main" val="316015333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Binomial distribution</a:t>
            </a:r>
          </a:p>
        </p:txBody>
      </p:sp>
      <p:sp>
        <p:nvSpPr>
          <p:cNvPr id="3" name="Content Placeholder 2"/>
          <p:cNvSpPr>
            <a:spLocks noGrp="1"/>
          </p:cNvSpPr>
          <p:nvPr>
            <p:ph idx="1"/>
          </p:nvPr>
        </p:nvSpPr>
        <p:spPr/>
        <p:txBody>
          <a:bodyPr anchor="t">
            <a:noAutofit/>
          </a:bodyPr>
          <a:lstStyle/>
          <a:p>
            <a:pPr>
              <a:lnSpc>
                <a:spcPct val="100000"/>
              </a:lnSpc>
            </a:pPr>
            <a:r>
              <a:rPr lang="en-US" sz="2400" dirty="0" err="1">
                <a:solidFill>
                  <a:schemeClr val="accent1"/>
                </a:solidFill>
              </a:rPr>
              <a:t>binomial.R</a:t>
            </a:r>
            <a:endParaRPr lang="en-US" sz="2400" dirty="0">
              <a:solidFill>
                <a:schemeClr val="accent1"/>
              </a:solidFill>
            </a:endParaRPr>
          </a:p>
          <a:p>
            <a:pPr>
              <a:lnSpc>
                <a:spcPct val="100000"/>
              </a:lnSpc>
            </a:pPr>
            <a:r>
              <a:rPr lang="en-US" altLang="zh-TW" sz="2400" dirty="0">
                <a:latin typeface="+mn-lt"/>
              </a:rPr>
              <a:t># what are the probabilities of observing </a:t>
            </a:r>
            <a:r>
              <a:rPr lang="en-US" altLang="zh-TW" sz="2400" dirty="0">
                <a:solidFill>
                  <a:schemeClr val="accent1"/>
                </a:solidFill>
                <a:latin typeface="+mn-lt"/>
              </a:rPr>
              <a:t>at most </a:t>
            </a:r>
            <a:r>
              <a:rPr lang="en-US" altLang="zh-TW" sz="2400" dirty="0">
                <a:latin typeface="+mn-lt"/>
              </a:rPr>
              <a:t>that number of heads on a fair coin?</a:t>
            </a:r>
          </a:p>
          <a:p>
            <a:pPr lvl="1">
              <a:lnSpc>
                <a:spcPct val="100000"/>
              </a:lnSpc>
            </a:pPr>
            <a:r>
              <a:rPr lang="en-US" altLang="zh-TW" sz="2100" i="1" dirty="0">
                <a:solidFill>
                  <a:schemeClr val="tx1">
                    <a:lumMod val="75000"/>
                    <a:lumOff val="25000"/>
                  </a:schemeClr>
                </a:solidFill>
              </a:rPr>
              <a:t>P</a:t>
            </a:r>
            <a:r>
              <a:rPr lang="en-US" altLang="zh-TW" sz="2100" dirty="0">
                <a:solidFill>
                  <a:schemeClr val="tx1">
                    <a:lumMod val="75000"/>
                    <a:lumOff val="25000"/>
                  </a:schemeClr>
                </a:solidFill>
              </a:rPr>
              <a:t>(</a:t>
            </a:r>
            <a:r>
              <a:rPr lang="en-US" altLang="zh-TW" sz="2100" i="1" dirty="0">
                <a:solidFill>
                  <a:schemeClr val="tx1">
                    <a:lumMod val="75000"/>
                    <a:lumOff val="25000"/>
                  </a:schemeClr>
                </a:solidFill>
              </a:rPr>
              <a:t>X </a:t>
            </a:r>
            <a:r>
              <a:rPr lang="zh-TW" altLang="en-US" i="1" dirty="0">
                <a:solidFill>
                  <a:schemeClr val="tx1">
                    <a:lumMod val="75000"/>
                    <a:lumOff val="25000"/>
                  </a:schemeClr>
                </a:solidFill>
              </a:rPr>
              <a:t>≤</a:t>
            </a:r>
            <a:r>
              <a:rPr lang="en-US" altLang="zh-TW" i="1" dirty="0">
                <a:solidFill>
                  <a:schemeClr val="tx1">
                    <a:lumMod val="75000"/>
                    <a:lumOff val="25000"/>
                  </a:schemeClr>
                </a:solidFill>
              </a:rPr>
              <a:t> </a:t>
            </a:r>
            <a:r>
              <a:rPr lang="en-US" altLang="zh-TW" sz="2100" dirty="0" err="1">
                <a:solidFill>
                  <a:schemeClr val="tx1">
                    <a:lumMod val="75000"/>
                    <a:lumOff val="25000"/>
                  </a:schemeClr>
                </a:solidFill>
                <a:ea typeface="Courier" charset="0"/>
                <a:cs typeface="Courier" charset="0"/>
              </a:rPr>
              <a:t>nheads</a:t>
            </a:r>
            <a:r>
              <a:rPr lang="en-US" altLang="zh-TW" sz="2100" dirty="0">
                <a:solidFill>
                  <a:schemeClr val="tx1">
                    <a:lumMod val="75000"/>
                    <a:lumOff val="25000"/>
                  </a:schemeClr>
                </a:solidFill>
              </a:rPr>
              <a:t>)</a:t>
            </a:r>
          </a:p>
          <a:p>
            <a:pPr marL="457200" lvl="1" indent="0">
              <a:lnSpc>
                <a:spcPct val="100000"/>
              </a:lnSpc>
              <a:buNone/>
            </a:pPr>
            <a:r>
              <a:rPr lang="en-US" altLang="zh-TW" sz="2000" dirty="0" err="1">
                <a:solidFill>
                  <a:schemeClr val="tx1">
                    <a:lumMod val="75000"/>
                    <a:lumOff val="25000"/>
                  </a:schemeClr>
                </a:solidFill>
                <a:latin typeface="Courier" charset="0"/>
                <a:ea typeface="Courier" charset="0"/>
                <a:cs typeface="Courier" charset="0"/>
              </a:rPr>
              <a:t>left.tail</a:t>
            </a:r>
            <a:r>
              <a:rPr lang="en-US" altLang="zh-TW" sz="2000" dirty="0">
                <a:solidFill>
                  <a:schemeClr val="tx1">
                    <a:lumMod val="75000"/>
                    <a:lumOff val="25000"/>
                  </a:schemeClr>
                </a:solidFill>
                <a:latin typeface="Courier" charset="0"/>
                <a:ea typeface="Courier" charset="0"/>
                <a:cs typeface="Courier" charset="0"/>
              </a:rPr>
              <a:t> &lt;- </a:t>
            </a:r>
            <a:r>
              <a:rPr lang="en-US" altLang="zh-TW" sz="2000" dirty="0" err="1">
                <a:solidFill>
                  <a:schemeClr val="tx1">
                    <a:lumMod val="75000"/>
                    <a:lumOff val="25000"/>
                  </a:schemeClr>
                </a:solidFill>
                <a:latin typeface="Courier" charset="0"/>
                <a:ea typeface="Courier" charset="0"/>
                <a:cs typeface="Courier" charset="0"/>
              </a:rPr>
              <a:t>pbinom</a:t>
            </a:r>
            <a:r>
              <a:rPr lang="en-US" altLang="zh-TW" sz="2000" dirty="0">
                <a:solidFill>
                  <a:schemeClr val="tx1">
                    <a:lumMod val="75000"/>
                    <a:lumOff val="25000"/>
                  </a:schemeClr>
                </a:solidFill>
                <a:latin typeface="Courier" charset="0"/>
                <a:ea typeface="Courier" charset="0"/>
                <a:cs typeface="Courier" charset="0"/>
              </a:rPr>
              <a:t>(</a:t>
            </a:r>
            <a:r>
              <a:rPr lang="en-US" altLang="zh-TW" sz="2000" dirty="0" err="1">
                <a:solidFill>
                  <a:schemeClr val="tx1">
                    <a:lumMod val="75000"/>
                    <a:lumOff val="25000"/>
                  </a:schemeClr>
                </a:solidFill>
                <a:latin typeface="Courier" charset="0"/>
                <a:ea typeface="Courier" charset="0"/>
                <a:cs typeface="Courier" charset="0"/>
              </a:rPr>
              <a:t>nheads</a:t>
            </a:r>
            <a:r>
              <a:rPr lang="en-US" altLang="zh-TW" sz="2000" dirty="0">
                <a:solidFill>
                  <a:schemeClr val="tx1">
                    <a:lumMod val="75000"/>
                    <a:lumOff val="25000"/>
                  </a:schemeClr>
                </a:solidFill>
                <a:latin typeface="Courier" charset="0"/>
                <a:ea typeface="Courier" charset="0"/>
                <a:cs typeface="Courier" charset="0"/>
              </a:rPr>
              <a:t>, </a:t>
            </a:r>
            <a:r>
              <a:rPr lang="en-US" altLang="zh-TW" sz="2000" dirty="0" err="1">
                <a:solidFill>
                  <a:schemeClr val="tx1">
                    <a:lumMod val="75000"/>
                    <a:lumOff val="25000"/>
                  </a:schemeClr>
                </a:solidFill>
                <a:latin typeface="Courier" charset="0"/>
                <a:ea typeface="Courier" charset="0"/>
                <a:cs typeface="Courier" charset="0"/>
              </a:rPr>
              <a:t>nflips</a:t>
            </a:r>
            <a:r>
              <a:rPr lang="en-US" altLang="zh-TW" sz="2000" dirty="0">
                <a:solidFill>
                  <a:schemeClr val="tx1">
                    <a:lumMod val="75000"/>
                    <a:lumOff val="25000"/>
                  </a:schemeClr>
                </a:solidFill>
                <a:latin typeface="Courier" charset="0"/>
                <a:ea typeface="Courier" charset="0"/>
                <a:cs typeface="Courier" charset="0"/>
              </a:rPr>
              <a:t>, 0.5)</a:t>
            </a:r>
          </a:p>
          <a:p>
            <a:pPr marL="457200" lvl="1" indent="0">
              <a:lnSpc>
                <a:spcPct val="100000"/>
              </a:lnSpc>
              <a:buNone/>
            </a:pPr>
            <a:r>
              <a:rPr lang="en-US" altLang="zh-TW" sz="2000" dirty="0" err="1">
                <a:solidFill>
                  <a:schemeClr val="tx1">
                    <a:lumMod val="75000"/>
                    <a:lumOff val="25000"/>
                  </a:schemeClr>
                </a:solidFill>
                <a:latin typeface="Courier" charset="0"/>
                <a:ea typeface="Courier" charset="0"/>
                <a:cs typeface="Courier" charset="0"/>
              </a:rPr>
              <a:t>sprintf</a:t>
            </a:r>
            <a:r>
              <a:rPr lang="en-US" altLang="zh-TW" sz="2000" dirty="0">
                <a:solidFill>
                  <a:schemeClr val="tx1">
                    <a:lumMod val="75000"/>
                    <a:lumOff val="25000"/>
                  </a:schemeClr>
                </a:solidFill>
                <a:latin typeface="Courier" charset="0"/>
                <a:ea typeface="Courier" charset="0"/>
                <a:cs typeface="Courier" charset="0"/>
              </a:rPr>
              <a:t>("%2.2f", </a:t>
            </a:r>
            <a:r>
              <a:rPr lang="en-US" altLang="zh-TW" sz="2000" dirty="0" err="1">
                <a:solidFill>
                  <a:schemeClr val="tx1">
                    <a:lumMod val="75000"/>
                    <a:lumOff val="25000"/>
                  </a:schemeClr>
                </a:solidFill>
                <a:latin typeface="Courier" charset="0"/>
                <a:ea typeface="Courier" charset="0"/>
                <a:cs typeface="Courier" charset="0"/>
              </a:rPr>
              <a:t>left.tail</a:t>
            </a:r>
            <a:r>
              <a:rPr lang="en-US" altLang="zh-TW" sz="2000" dirty="0">
                <a:solidFill>
                  <a:schemeClr val="tx1">
                    <a:lumMod val="75000"/>
                    <a:lumOff val="25000"/>
                  </a:schemeClr>
                </a:solidFill>
                <a:latin typeface="Courier" charset="0"/>
                <a:ea typeface="Courier" charset="0"/>
                <a:cs typeface="Courier" charset="0"/>
              </a:rPr>
              <a:t>)</a:t>
            </a:r>
            <a:endParaRPr lang="pt-BR" sz="2000" dirty="0">
              <a:solidFill>
                <a:schemeClr val="tx1">
                  <a:lumMod val="75000"/>
                  <a:lumOff val="25000"/>
                </a:schemeClr>
              </a:solidFill>
              <a:latin typeface="Courier" charset="0"/>
              <a:ea typeface="Courier" charset="0"/>
              <a:cs typeface="Courier" charset="0"/>
            </a:endParaRPr>
          </a:p>
        </p:txBody>
      </p:sp>
      <p:sp>
        <p:nvSpPr>
          <p:cNvPr id="5" name="TextBox 4">
            <a:extLst>
              <a:ext uri="{FF2B5EF4-FFF2-40B4-BE49-F238E27FC236}">
                <a16:creationId xmlns:a16="http://schemas.microsoft.com/office/drawing/2014/main" id="{938B0C2B-FD45-46C7-A14B-1734C12EE995}"/>
              </a:ext>
            </a:extLst>
          </p:cNvPr>
          <p:cNvSpPr txBox="1"/>
          <p:nvPr/>
        </p:nvSpPr>
        <p:spPr>
          <a:xfrm>
            <a:off x="5486400" y="6518786"/>
            <a:ext cx="3786121"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TW" sz="1200" i="1" dirty="0">
                <a:solidFill>
                  <a:srgbClr val="FFFFFF"/>
                </a:solidFill>
                <a:ea typeface="新細明體"/>
              </a:rPr>
              <a:t>Practical Data Science with R </a:t>
            </a:r>
            <a:r>
              <a:rPr lang="en-US" altLang="zh-TW" sz="1200" dirty="0">
                <a:solidFill>
                  <a:srgbClr val="FFFFFF"/>
                </a:solidFill>
                <a:ea typeface="新細明體"/>
              </a:rPr>
              <a:t>by Nina </a:t>
            </a:r>
            <a:r>
              <a:rPr lang="en-US" altLang="zh-TW" sz="1200" dirty="0" err="1">
                <a:solidFill>
                  <a:srgbClr val="FFFFFF"/>
                </a:solidFill>
                <a:ea typeface="新細明體"/>
              </a:rPr>
              <a:t>Zumel</a:t>
            </a:r>
            <a:r>
              <a:rPr lang="en-US" altLang="zh-TW" sz="1200" dirty="0">
                <a:solidFill>
                  <a:srgbClr val="FFFFFF"/>
                </a:solidFill>
                <a:ea typeface="新細明體"/>
              </a:rPr>
              <a:t>, John Mount​</a:t>
            </a:r>
          </a:p>
        </p:txBody>
      </p:sp>
    </p:spTree>
    <p:extLst>
      <p:ext uri="{BB962C8B-B14F-4D97-AF65-F5344CB8AC3E}">
        <p14:creationId xmlns:p14="http://schemas.microsoft.com/office/powerpoint/2010/main" val="403566135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Binomial distribution</a:t>
            </a:r>
          </a:p>
        </p:txBody>
      </p:sp>
      <p:sp>
        <p:nvSpPr>
          <p:cNvPr id="3" name="Content Placeholder 2"/>
          <p:cNvSpPr>
            <a:spLocks noGrp="1"/>
          </p:cNvSpPr>
          <p:nvPr>
            <p:ph idx="1"/>
          </p:nvPr>
        </p:nvSpPr>
        <p:spPr>
          <a:xfrm>
            <a:off x="628650" y="1825625"/>
            <a:ext cx="8167878" cy="4351338"/>
          </a:xfrm>
        </p:spPr>
        <p:txBody>
          <a:bodyPr anchor="t">
            <a:noAutofit/>
          </a:bodyPr>
          <a:lstStyle/>
          <a:p>
            <a:pPr>
              <a:lnSpc>
                <a:spcPct val="100000"/>
              </a:lnSpc>
            </a:pPr>
            <a:r>
              <a:rPr lang="en-US" sz="2400" dirty="0" err="1">
                <a:solidFill>
                  <a:schemeClr val="accent1"/>
                </a:solidFill>
              </a:rPr>
              <a:t>binomial.R</a:t>
            </a:r>
            <a:endParaRPr lang="en-US" sz="2400" dirty="0">
              <a:solidFill>
                <a:schemeClr val="accent1"/>
              </a:solidFill>
            </a:endParaRPr>
          </a:p>
          <a:p>
            <a:pPr>
              <a:lnSpc>
                <a:spcPct val="100000"/>
              </a:lnSpc>
            </a:pPr>
            <a:r>
              <a:rPr lang="en-US" altLang="zh-TW" sz="2400" dirty="0">
                <a:latin typeface="+mn-lt"/>
              </a:rPr>
              <a:t># the probabilities of observing </a:t>
            </a:r>
            <a:r>
              <a:rPr lang="en-US" altLang="zh-TW" sz="2400" dirty="0">
                <a:solidFill>
                  <a:schemeClr val="accent1"/>
                </a:solidFill>
                <a:latin typeface="+mn-lt"/>
              </a:rPr>
              <a:t>more than </a:t>
            </a:r>
            <a:r>
              <a:rPr lang="en-US" altLang="zh-TW" sz="2400" dirty="0">
                <a:latin typeface="+mn-lt"/>
              </a:rPr>
              <a:t>that number of heads on a fair coin?</a:t>
            </a:r>
          </a:p>
          <a:p>
            <a:pPr lvl="1">
              <a:lnSpc>
                <a:spcPct val="100000"/>
              </a:lnSpc>
            </a:pPr>
            <a:r>
              <a:rPr lang="en-US" altLang="zh-TW" sz="2100" i="1" dirty="0">
                <a:solidFill>
                  <a:schemeClr val="tx1">
                    <a:lumMod val="75000"/>
                    <a:lumOff val="25000"/>
                  </a:schemeClr>
                </a:solidFill>
              </a:rPr>
              <a:t>P</a:t>
            </a:r>
            <a:r>
              <a:rPr lang="en-US" altLang="zh-TW" sz="2100" dirty="0">
                <a:solidFill>
                  <a:schemeClr val="tx1">
                    <a:lumMod val="75000"/>
                    <a:lumOff val="25000"/>
                  </a:schemeClr>
                </a:solidFill>
              </a:rPr>
              <a:t>(</a:t>
            </a:r>
            <a:r>
              <a:rPr lang="en-US" altLang="zh-TW" sz="2100" i="1" dirty="0">
                <a:solidFill>
                  <a:schemeClr val="tx1">
                    <a:lumMod val="75000"/>
                    <a:lumOff val="25000"/>
                  </a:schemeClr>
                </a:solidFill>
              </a:rPr>
              <a:t>X</a:t>
            </a:r>
            <a:r>
              <a:rPr lang="en-US" altLang="zh-TW" sz="2100" dirty="0">
                <a:solidFill>
                  <a:schemeClr val="tx1">
                    <a:lumMod val="75000"/>
                    <a:lumOff val="25000"/>
                  </a:schemeClr>
                </a:solidFill>
              </a:rPr>
              <a:t>&gt;</a:t>
            </a:r>
            <a:r>
              <a:rPr lang="en-US" altLang="zh-TW" sz="2100" dirty="0" err="1">
                <a:solidFill>
                  <a:schemeClr val="tx1">
                    <a:lumMod val="75000"/>
                    <a:lumOff val="25000"/>
                  </a:schemeClr>
                </a:solidFill>
                <a:ea typeface="Courier" charset="0"/>
                <a:cs typeface="Courier" charset="0"/>
              </a:rPr>
              <a:t>nheads</a:t>
            </a:r>
            <a:r>
              <a:rPr lang="en-US" altLang="zh-TW" sz="2100" dirty="0">
                <a:solidFill>
                  <a:schemeClr val="tx1">
                    <a:lumMod val="75000"/>
                    <a:lumOff val="25000"/>
                  </a:schemeClr>
                </a:solidFill>
              </a:rPr>
              <a:t>)</a:t>
            </a:r>
          </a:p>
          <a:p>
            <a:pPr marL="457200" lvl="1" indent="0">
              <a:lnSpc>
                <a:spcPct val="100000"/>
              </a:lnSpc>
              <a:buNone/>
            </a:pPr>
            <a:r>
              <a:rPr lang="en-US" altLang="zh-TW" dirty="0" err="1">
                <a:latin typeface="Courier" charset="0"/>
                <a:ea typeface="Courier" charset="0"/>
                <a:cs typeface="Courier" charset="0"/>
              </a:rPr>
              <a:t>right.tail</a:t>
            </a:r>
            <a:r>
              <a:rPr lang="en-US" altLang="zh-TW" dirty="0">
                <a:latin typeface="Courier" charset="0"/>
                <a:ea typeface="Courier" charset="0"/>
                <a:cs typeface="Courier" charset="0"/>
              </a:rPr>
              <a:t> &lt;- </a:t>
            </a:r>
            <a:r>
              <a:rPr lang="en-US" altLang="zh-TW" dirty="0" err="1">
                <a:latin typeface="Courier" charset="0"/>
                <a:ea typeface="Courier" charset="0"/>
                <a:cs typeface="Courier" charset="0"/>
              </a:rPr>
              <a:t>pbinom</a:t>
            </a:r>
            <a:r>
              <a:rPr lang="en-US" altLang="zh-TW" dirty="0">
                <a:latin typeface="Courier" charset="0"/>
                <a:ea typeface="Courier" charset="0"/>
                <a:cs typeface="Courier" charset="0"/>
              </a:rPr>
              <a:t>(</a:t>
            </a:r>
            <a:r>
              <a:rPr lang="en-US" altLang="zh-TW" dirty="0" err="1">
                <a:latin typeface="Courier" charset="0"/>
                <a:ea typeface="Courier" charset="0"/>
                <a:cs typeface="Courier" charset="0"/>
              </a:rPr>
              <a:t>nheads</a:t>
            </a:r>
            <a:r>
              <a:rPr lang="en-US" altLang="zh-TW" dirty="0">
                <a:latin typeface="Courier" charset="0"/>
                <a:ea typeface="Courier" charset="0"/>
                <a:cs typeface="Courier" charset="0"/>
              </a:rPr>
              <a:t>, </a:t>
            </a:r>
            <a:r>
              <a:rPr lang="en-US" altLang="zh-TW" dirty="0" err="1">
                <a:latin typeface="Courier" charset="0"/>
                <a:ea typeface="Courier" charset="0"/>
                <a:cs typeface="Courier" charset="0"/>
              </a:rPr>
              <a:t>nflips</a:t>
            </a:r>
            <a:r>
              <a:rPr lang="en-US" altLang="zh-TW" dirty="0">
                <a:latin typeface="Courier" charset="0"/>
                <a:ea typeface="Courier" charset="0"/>
                <a:cs typeface="Courier" charset="0"/>
              </a:rPr>
              <a:t>, 0.5, </a:t>
            </a:r>
            <a:r>
              <a:rPr lang="en-US" altLang="zh-TW" dirty="0" err="1">
                <a:latin typeface="Courier" charset="0"/>
                <a:ea typeface="Courier" charset="0"/>
                <a:cs typeface="Courier" charset="0"/>
              </a:rPr>
              <a:t>lower.tail</a:t>
            </a:r>
            <a:r>
              <a:rPr lang="en-US" altLang="zh-TW" dirty="0">
                <a:latin typeface="Courier" charset="0"/>
                <a:ea typeface="Courier" charset="0"/>
                <a:cs typeface="Courier" charset="0"/>
              </a:rPr>
              <a:t>=F)</a:t>
            </a:r>
          </a:p>
          <a:p>
            <a:pPr marL="457200" lvl="1" indent="0">
              <a:lnSpc>
                <a:spcPct val="100000"/>
              </a:lnSpc>
              <a:buNone/>
            </a:pPr>
            <a:r>
              <a:rPr lang="en-US" altLang="zh-TW" dirty="0" err="1">
                <a:latin typeface="Courier" charset="0"/>
                <a:ea typeface="Courier" charset="0"/>
                <a:cs typeface="Courier" charset="0"/>
              </a:rPr>
              <a:t>sprintf</a:t>
            </a:r>
            <a:r>
              <a:rPr lang="en-US" altLang="zh-TW" dirty="0">
                <a:latin typeface="Courier" charset="0"/>
                <a:ea typeface="Courier" charset="0"/>
                <a:cs typeface="Courier" charset="0"/>
              </a:rPr>
              <a:t>("%2.2f", </a:t>
            </a:r>
            <a:r>
              <a:rPr lang="en-US" altLang="zh-TW" dirty="0" err="1">
                <a:latin typeface="Courier" charset="0"/>
                <a:ea typeface="Courier" charset="0"/>
                <a:cs typeface="Courier" charset="0"/>
              </a:rPr>
              <a:t>right.tail</a:t>
            </a:r>
            <a:r>
              <a:rPr lang="en-US" altLang="zh-TW" dirty="0">
                <a:latin typeface="Courier" charset="0"/>
                <a:ea typeface="Courier" charset="0"/>
                <a:cs typeface="Courier" charset="0"/>
              </a:rPr>
              <a:t>)</a:t>
            </a:r>
            <a:endParaRPr lang="en-US" dirty="0">
              <a:latin typeface="Courier" charset="0"/>
              <a:ea typeface="Courier" charset="0"/>
              <a:cs typeface="Courier" charset="0"/>
            </a:endParaRPr>
          </a:p>
        </p:txBody>
      </p:sp>
      <p:sp>
        <p:nvSpPr>
          <p:cNvPr id="5" name="TextBox 4">
            <a:extLst>
              <a:ext uri="{FF2B5EF4-FFF2-40B4-BE49-F238E27FC236}">
                <a16:creationId xmlns:a16="http://schemas.microsoft.com/office/drawing/2014/main" id="{5B40D1F9-6204-4991-AE47-262A1D60F282}"/>
              </a:ext>
            </a:extLst>
          </p:cNvPr>
          <p:cNvSpPr txBox="1"/>
          <p:nvPr/>
        </p:nvSpPr>
        <p:spPr>
          <a:xfrm>
            <a:off x="5486400" y="6518786"/>
            <a:ext cx="3786121"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TW" sz="1200" i="1" dirty="0">
                <a:solidFill>
                  <a:srgbClr val="FFFFFF"/>
                </a:solidFill>
                <a:ea typeface="新細明體"/>
              </a:rPr>
              <a:t>Practical Data Science with R </a:t>
            </a:r>
            <a:r>
              <a:rPr lang="en-US" altLang="zh-TW" sz="1200" dirty="0">
                <a:solidFill>
                  <a:srgbClr val="FFFFFF"/>
                </a:solidFill>
                <a:ea typeface="新細明體"/>
              </a:rPr>
              <a:t>by Nina </a:t>
            </a:r>
            <a:r>
              <a:rPr lang="en-US" altLang="zh-TW" sz="1200" dirty="0" err="1">
                <a:solidFill>
                  <a:srgbClr val="FFFFFF"/>
                </a:solidFill>
                <a:ea typeface="新細明體"/>
              </a:rPr>
              <a:t>Zumel</a:t>
            </a:r>
            <a:r>
              <a:rPr lang="en-US" altLang="zh-TW" sz="1200" dirty="0">
                <a:solidFill>
                  <a:srgbClr val="FFFFFF"/>
                </a:solidFill>
                <a:ea typeface="新細明體"/>
              </a:rPr>
              <a:t>, John Mount​</a:t>
            </a:r>
          </a:p>
        </p:txBody>
      </p:sp>
    </p:spTree>
    <p:extLst>
      <p:ext uri="{BB962C8B-B14F-4D97-AF65-F5344CB8AC3E}">
        <p14:creationId xmlns:p14="http://schemas.microsoft.com/office/powerpoint/2010/main" val="1710341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FD8A6AC-BF64-9F42-B9BD-E106C6FE39C4}"/>
              </a:ext>
            </a:extLst>
          </p:cNvPr>
          <p:cNvSpPr>
            <a:spLocks noGrp="1"/>
          </p:cNvSpPr>
          <p:nvPr>
            <p:ph type="title"/>
          </p:nvPr>
        </p:nvSpPr>
        <p:spPr/>
        <p:txBody>
          <a:bodyPr/>
          <a:lstStyle/>
          <a:p>
            <a:r>
              <a:rPr lang="en-US" dirty="0"/>
              <a:t>Comparison of </a:t>
            </a:r>
            <a:r>
              <a:rPr lang="en-US" i="1" dirty="0"/>
              <a:t>mean</a:t>
            </a:r>
            <a:r>
              <a:rPr lang="en-US" dirty="0"/>
              <a:t>, </a:t>
            </a:r>
            <a:r>
              <a:rPr lang="en-US" i="1" dirty="0"/>
              <a:t>median</a:t>
            </a:r>
            <a:r>
              <a:rPr lang="en-US" dirty="0"/>
              <a:t> and </a:t>
            </a:r>
            <a:r>
              <a:rPr lang="en-US" i="1" dirty="0"/>
              <a:t>mode</a:t>
            </a:r>
          </a:p>
        </p:txBody>
      </p:sp>
      <p:sp>
        <p:nvSpPr>
          <p:cNvPr id="3" name="內容版面配置區 2">
            <a:extLst>
              <a:ext uri="{FF2B5EF4-FFF2-40B4-BE49-F238E27FC236}">
                <a16:creationId xmlns:a16="http://schemas.microsoft.com/office/drawing/2014/main" id="{582B16E8-3AF8-0E41-A0D5-6D88B2B114AF}"/>
              </a:ext>
            </a:extLst>
          </p:cNvPr>
          <p:cNvSpPr>
            <a:spLocks noGrp="1"/>
          </p:cNvSpPr>
          <p:nvPr>
            <p:ph idx="1"/>
          </p:nvPr>
        </p:nvSpPr>
        <p:spPr>
          <a:xfrm>
            <a:off x="628650" y="1825625"/>
            <a:ext cx="5467350" cy="4351338"/>
          </a:xfrm>
        </p:spPr>
        <p:txBody>
          <a:bodyPr/>
          <a:lstStyle/>
          <a:p>
            <a:pPr>
              <a:lnSpc>
                <a:spcPct val="100000"/>
              </a:lnSpc>
            </a:pPr>
            <a:r>
              <a:rPr lang="en-US" altLang="zh-TW" dirty="0">
                <a:latin typeface="+mn-lt"/>
              </a:rPr>
              <a:t>Given numbers {1, 2, 2, 3, 4, 7, 9}</a:t>
            </a:r>
          </a:p>
          <a:p>
            <a:pPr lvl="1">
              <a:lnSpc>
                <a:spcPct val="100000"/>
              </a:lnSpc>
            </a:pPr>
            <a:r>
              <a:rPr lang="en-US" altLang="zh-TW" dirty="0">
                <a:solidFill>
                  <a:schemeClr val="tx1">
                    <a:lumMod val="75000"/>
                    <a:lumOff val="25000"/>
                  </a:schemeClr>
                </a:solidFill>
              </a:rPr>
              <a:t>Arithmetic mean: Sum of values of a data set divided by number of values = 4</a:t>
            </a:r>
          </a:p>
          <a:p>
            <a:pPr lvl="1">
              <a:lnSpc>
                <a:spcPct val="100000"/>
              </a:lnSpc>
            </a:pPr>
            <a:r>
              <a:rPr lang="en-US" altLang="zh-TW" dirty="0">
                <a:solidFill>
                  <a:schemeClr val="tx1">
                    <a:lumMod val="75000"/>
                    <a:lumOff val="25000"/>
                  </a:schemeClr>
                </a:solidFill>
              </a:rPr>
              <a:t>Median: Middle value separating the greater and lesser halves of a data  = 3</a:t>
            </a:r>
          </a:p>
          <a:p>
            <a:pPr lvl="1">
              <a:lnSpc>
                <a:spcPct val="100000"/>
              </a:lnSpc>
            </a:pPr>
            <a:r>
              <a:rPr lang="en-US" altLang="zh-TW" dirty="0">
                <a:solidFill>
                  <a:schemeClr val="tx1">
                    <a:lumMod val="75000"/>
                    <a:lumOff val="25000"/>
                  </a:schemeClr>
                </a:solidFill>
              </a:rPr>
              <a:t>Mode: Most frequent value in a data set = 2</a:t>
            </a:r>
            <a:endParaRPr lang="en-US" dirty="0">
              <a:solidFill>
                <a:schemeClr val="tx1">
                  <a:lumMod val="75000"/>
                  <a:lumOff val="25000"/>
                </a:schemeClr>
              </a:solidFill>
            </a:endParaRPr>
          </a:p>
        </p:txBody>
      </p:sp>
      <p:pic>
        <p:nvPicPr>
          <p:cNvPr id="1028" name="Picture 4">
            <a:extLst>
              <a:ext uri="{FF2B5EF4-FFF2-40B4-BE49-F238E27FC236}">
                <a16:creationId xmlns:a16="http://schemas.microsoft.com/office/drawing/2014/main" id="{15B7C571-9345-3042-8984-044C1B326FC7}"/>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6158805" y="1825625"/>
            <a:ext cx="2521375" cy="4322357"/>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a:extLst>
              <a:ext uri="{FF2B5EF4-FFF2-40B4-BE49-F238E27FC236}">
                <a16:creationId xmlns:a16="http://schemas.microsoft.com/office/drawing/2014/main" id="{5331B519-ADC3-AE48-B2BE-7DC8A792E5A3}"/>
              </a:ext>
            </a:extLst>
          </p:cNvPr>
          <p:cNvSpPr/>
          <p:nvPr/>
        </p:nvSpPr>
        <p:spPr>
          <a:xfrm>
            <a:off x="2684834" y="6520097"/>
            <a:ext cx="6459166" cy="276999"/>
          </a:xfrm>
          <a:prstGeom prst="rect">
            <a:avLst/>
          </a:prstGeom>
        </p:spPr>
        <p:txBody>
          <a:bodyPr wrap="square">
            <a:spAutoFit/>
          </a:bodyPr>
          <a:lstStyle/>
          <a:p>
            <a:pPr algn="r"/>
            <a:r>
              <a:rPr lang="en-US" altLang="zh-TW" sz="1200" dirty="0">
                <a:solidFill>
                  <a:schemeClr val="bg1"/>
                </a:solidFill>
              </a:rPr>
              <a:t>By </a:t>
            </a:r>
            <a:r>
              <a:rPr lang="en-US" altLang="zh-TW" sz="1200" dirty="0" err="1">
                <a:solidFill>
                  <a:schemeClr val="bg1"/>
                </a:solidFill>
              </a:rPr>
              <a:t>Cmglee</a:t>
            </a:r>
            <a:r>
              <a:rPr lang="en-US" altLang="zh-TW" sz="1200" dirty="0">
                <a:solidFill>
                  <a:schemeClr val="bg1"/>
                </a:solidFill>
              </a:rPr>
              <a:t> - Own work, CC BY-SA 3.0, https://</a:t>
            </a:r>
            <a:r>
              <a:rPr lang="en-US" altLang="zh-TW" sz="1200" dirty="0" err="1">
                <a:solidFill>
                  <a:schemeClr val="bg1"/>
                </a:solidFill>
              </a:rPr>
              <a:t>commons.wikimedia.org</a:t>
            </a:r>
            <a:r>
              <a:rPr lang="en-US" altLang="zh-TW" sz="1200" dirty="0">
                <a:solidFill>
                  <a:schemeClr val="bg1"/>
                </a:solidFill>
              </a:rPr>
              <a:t>/w/</a:t>
            </a:r>
            <a:r>
              <a:rPr lang="en-US" altLang="zh-TW" sz="1200" dirty="0" err="1">
                <a:solidFill>
                  <a:schemeClr val="bg1"/>
                </a:solidFill>
              </a:rPr>
              <a:t>index.php?curid</a:t>
            </a:r>
            <a:r>
              <a:rPr lang="en-US" altLang="zh-TW" sz="1200" dirty="0">
                <a:solidFill>
                  <a:schemeClr val="bg1"/>
                </a:solidFill>
              </a:rPr>
              <a:t>=38969094</a:t>
            </a:r>
            <a:endParaRPr lang="en-US" sz="1200" dirty="0">
              <a:solidFill>
                <a:schemeClr val="bg1"/>
              </a:solidFill>
            </a:endParaRPr>
          </a:p>
        </p:txBody>
      </p:sp>
    </p:spTree>
    <p:extLst>
      <p:ext uri="{BB962C8B-B14F-4D97-AF65-F5344CB8AC3E}">
        <p14:creationId xmlns:p14="http://schemas.microsoft.com/office/powerpoint/2010/main" val="124707432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DEDADEE-4E7B-C149-9E41-9A0E3F2733B7}"/>
              </a:ext>
            </a:extLst>
          </p:cNvPr>
          <p:cNvSpPr>
            <a:spLocks noGrp="1"/>
          </p:cNvSpPr>
          <p:nvPr>
            <p:ph type="title"/>
          </p:nvPr>
        </p:nvSpPr>
        <p:spPr/>
        <p:txBody>
          <a:bodyPr/>
          <a:lstStyle/>
          <a:p>
            <a:r>
              <a:rPr lang="en-US" altLang="zh-TW" dirty="0"/>
              <a:t>Binomial distribution</a:t>
            </a:r>
            <a:endParaRPr 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F88ACAA9-1147-3F47-BD8B-1D3886B1EC32}"/>
                  </a:ext>
                </a:extLst>
              </p:cNvPr>
              <p:cNvSpPr>
                <a:spLocks noGrp="1"/>
              </p:cNvSpPr>
              <p:nvPr>
                <p:ph idx="1"/>
              </p:nvPr>
            </p:nvSpPr>
            <p:spPr/>
            <p:txBody>
              <a:bodyPr/>
              <a:lstStyle/>
              <a:p>
                <a:pPr>
                  <a:lnSpc>
                    <a:spcPct val="100000"/>
                  </a:lnSpc>
                </a:pPr>
                <a:r>
                  <a:rPr lang="en-US" dirty="0">
                    <a:solidFill>
                      <a:schemeClr val="tx1">
                        <a:lumMod val="75000"/>
                        <a:lumOff val="25000"/>
                      </a:schemeClr>
                    </a:solidFill>
                    <a:latin typeface="+mn-lt"/>
                  </a:rPr>
                  <a:t>Expected value</a:t>
                </a:r>
              </a:p>
              <a:p>
                <a:pPr lvl="1">
                  <a:lnSpc>
                    <a:spcPct val="100000"/>
                  </a:lnSpc>
                </a:pPr>
                <a:r>
                  <a:rPr lang="en-US" altLang="zh-TW" dirty="0">
                    <a:solidFill>
                      <a:schemeClr val="tx1">
                        <a:lumMod val="75000"/>
                        <a:lumOff val="25000"/>
                      </a:schemeClr>
                    </a:solidFill>
                  </a:rPr>
                  <a:t>If </a:t>
                </a:r>
                <a:r>
                  <a:rPr lang="en-US" altLang="zh-TW" i="1" dirty="0">
                    <a:solidFill>
                      <a:schemeClr val="tx1">
                        <a:lumMod val="75000"/>
                        <a:lumOff val="25000"/>
                      </a:schemeClr>
                    </a:solidFill>
                  </a:rPr>
                  <a:t>X</a:t>
                </a:r>
                <a:r>
                  <a:rPr lang="en-US" altLang="zh-TW" dirty="0">
                    <a:solidFill>
                      <a:schemeClr val="tx1">
                        <a:lumMod val="75000"/>
                        <a:lumOff val="25000"/>
                      </a:schemeClr>
                    </a:solidFill>
                  </a:rPr>
                  <a:t> ~ </a:t>
                </a:r>
                <a:r>
                  <a:rPr lang="en-US" altLang="zh-TW" i="1" dirty="0">
                    <a:solidFill>
                      <a:schemeClr val="tx1">
                        <a:lumMod val="75000"/>
                        <a:lumOff val="25000"/>
                      </a:schemeClr>
                    </a:solidFill>
                  </a:rPr>
                  <a:t>B</a:t>
                </a:r>
                <a:r>
                  <a:rPr lang="en-US" altLang="zh-TW" dirty="0">
                    <a:solidFill>
                      <a:schemeClr val="tx1">
                        <a:lumMod val="75000"/>
                        <a:lumOff val="25000"/>
                      </a:schemeClr>
                    </a:solidFill>
                  </a:rPr>
                  <a:t>(</a:t>
                </a:r>
                <a:r>
                  <a:rPr lang="en-US" altLang="zh-TW" i="1" dirty="0">
                    <a:solidFill>
                      <a:schemeClr val="tx1">
                        <a:lumMod val="75000"/>
                        <a:lumOff val="25000"/>
                      </a:schemeClr>
                    </a:solidFill>
                  </a:rPr>
                  <a:t>n</a:t>
                </a:r>
                <a:r>
                  <a:rPr lang="en-US" altLang="zh-TW" dirty="0">
                    <a:solidFill>
                      <a:schemeClr val="tx1">
                        <a:lumMod val="75000"/>
                        <a:lumOff val="25000"/>
                      </a:schemeClr>
                    </a:solidFill>
                  </a:rPr>
                  <a:t>, </a:t>
                </a:r>
                <a:r>
                  <a:rPr lang="en-US" altLang="zh-TW" i="1" dirty="0">
                    <a:solidFill>
                      <a:schemeClr val="tx1">
                        <a:lumMod val="75000"/>
                        <a:lumOff val="25000"/>
                      </a:schemeClr>
                    </a:solidFill>
                  </a:rPr>
                  <a:t>p</a:t>
                </a:r>
                <a:r>
                  <a:rPr lang="en-US" altLang="zh-TW" dirty="0">
                    <a:solidFill>
                      <a:schemeClr val="tx1">
                        <a:lumMod val="75000"/>
                        <a:lumOff val="25000"/>
                      </a:schemeClr>
                    </a:solidFill>
                  </a:rPr>
                  <a:t>), then </a:t>
                </a:r>
                <a14:m>
                  <m:oMath xmlns:m="http://schemas.openxmlformats.org/officeDocument/2006/math">
                    <m:r>
                      <a:rPr lang="en-US" altLang="zh-TW" b="0" i="1" smtClean="0">
                        <a:solidFill>
                          <a:schemeClr val="tx1">
                            <a:lumMod val="75000"/>
                            <a:lumOff val="25000"/>
                          </a:schemeClr>
                        </a:solidFill>
                        <a:latin typeface="Cambria Math" panose="02040503050406030204" pitchFamily="18" charset="0"/>
                      </a:rPr>
                      <m:t>𝐸</m:t>
                    </m:r>
                    <m:d>
                      <m:dPr>
                        <m:begChr m:val="["/>
                        <m:endChr m:val="]"/>
                        <m:ctrlPr>
                          <a:rPr lang="en-US" altLang="zh-TW" b="0" i="1" smtClean="0">
                            <a:solidFill>
                              <a:schemeClr val="tx1">
                                <a:lumMod val="75000"/>
                                <a:lumOff val="25000"/>
                              </a:schemeClr>
                            </a:solidFill>
                            <a:latin typeface="Cambria Math" panose="02040503050406030204" pitchFamily="18" charset="0"/>
                          </a:rPr>
                        </m:ctrlPr>
                      </m:dPr>
                      <m:e>
                        <m:r>
                          <a:rPr lang="en-US" altLang="zh-TW" b="0" i="1" smtClean="0">
                            <a:solidFill>
                              <a:schemeClr val="tx1">
                                <a:lumMod val="75000"/>
                                <a:lumOff val="25000"/>
                              </a:schemeClr>
                            </a:solidFill>
                            <a:latin typeface="Cambria Math" panose="02040503050406030204" pitchFamily="18" charset="0"/>
                          </a:rPr>
                          <m:t>𝑋</m:t>
                        </m:r>
                      </m:e>
                    </m:d>
                    <m:r>
                      <a:rPr lang="en-US" altLang="zh-TW" b="0" i="1" smtClean="0">
                        <a:solidFill>
                          <a:schemeClr val="tx1">
                            <a:lumMod val="75000"/>
                            <a:lumOff val="25000"/>
                          </a:schemeClr>
                        </a:solidFill>
                        <a:latin typeface="Cambria Math" panose="02040503050406030204" pitchFamily="18" charset="0"/>
                      </a:rPr>
                      <m:t>=</m:t>
                    </m:r>
                    <m:r>
                      <a:rPr lang="en-US" altLang="zh-TW" b="0" i="1" smtClean="0">
                        <a:solidFill>
                          <a:schemeClr val="tx1">
                            <a:lumMod val="75000"/>
                            <a:lumOff val="25000"/>
                          </a:schemeClr>
                        </a:solidFill>
                        <a:latin typeface="Cambria Math" panose="02040503050406030204" pitchFamily="18" charset="0"/>
                      </a:rPr>
                      <m:t>𝑛𝑝</m:t>
                    </m:r>
                  </m:oMath>
                </a14:m>
                <a:endParaRPr lang="en-US" dirty="0">
                  <a:solidFill>
                    <a:schemeClr val="tx1">
                      <a:lumMod val="75000"/>
                      <a:lumOff val="25000"/>
                    </a:schemeClr>
                  </a:solidFill>
                </a:endParaRPr>
              </a:p>
              <a:p>
                <a:pPr>
                  <a:lnSpc>
                    <a:spcPct val="100000"/>
                  </a:lnSpc>
                </a:pPr>
                <a:r>
                  <a:rPr lang="en-US" dirty="0">
                    <a:solidFill>
                      <a:schemeClr val="tx1">
                        <a:lumMod val="75000"/>
                        <a:lumOff val="25000"/>
                      </a:schemeClr>
                    </a:solidFill>
                    <a:latin typeface="+mn-lt"/>
                  </a:rPr>
                  <a:t>Mode</a:t>
                </a:r>
              </a:p>
              <a:p>
                <a:pPr lvl="1">
                  <a:lnSpc>
                    <a:spcPct val="100000"/>
                  </a:lnSpc>
                </a:pPr>
                <a:r>
                  <a:rPr lang="en-US" altLang="zh-TW" dirty="0">
                    <a:solidFill>
                      <a:schemeClr val="tx1">
                        <a:lumMod val="75000"/>
                        <a:lumOff val="25000"/>
                      </a:schemeClr>
                    </a:solidFill>
                  </a:rPr>
                  <a:t>The </a:t>
                </a:r>
                <a:r>
                  <a:rPr lang="en-US" altLang="zh-TW" dirty="0">
                    <a:solidFill>
                      <a:schemeClr val="tx1">
                        <a:lumMod val="75000"/>
                        <a:lumOff val="25000"/>
                      </a:schemeClr>
                    </a:solidFill>
                    <a:hlinkClick r:id="rId3" tooltip="Mode (statistics)">
                      <a:extLst>
                        <a:ext uri="{A12FA001-AC4F-418D-AE19-62706E023703}">
                          <ahyp:hlinkClr xmlns:ahyp="http://schemas.microsoft.com/office/drawing/2018/hyperlinkcolor" val="tx"/>
                        </a:ext>
                      </a:extLst>
                    </a:hlinkClick>
                  </a:rPr>
                  <a:t>mode</a:t>
                </a:r>
                <a:r>
                  <a:rPr lang="en-US" altLang="zh-TW" dirty="0">
                    <a:solidFill>
                      <a:schemeClr val="tx1">
                        <a:lumMod val="75000"/>
                        <a:lumOff val="25000"/>
                      </a:schemeClr>
                    </a:solidFill>
                  </a:rPr>
                  <a:t> of a binomial </a:t>
                </a:r>
                <a:r>
                  <a:rPr lang="en-US" altLang="zh-TW" i="1" dirty="0">
                    <a:solidFill>
                      <a:schemeClr val="tx1">
                        <a:lumMod val="75000"/>
                        <a:lumOff val="25000"/>
                      </a:schemeClr>
                    </a:solidFill>
                  </a:rPr>
                  <a:t>B</a:t>
                </a:r>
                <a:r>
                  <a:rPr lang="en-US" altLang="zh-TW" dirty="0">
                    <a:solidFill>
                      <a:schemeClr val="tx1">
                        <a:lumMod val="75000"/>
                        <a:lumOff val="25000"/>
                      </a:schemeClr>
                    </a:solidFill>
                  </a:rPr>
                  <a:t>(</a:t>
                </a:r>
                <a:r>
                  <a:rPr lang="en-US" altLang="zh-TW" i="1" dirty="0">
                    <a:solidFill>
                      <a:schemeClr val="tx1">
                        <a:lumMod val="75000"/>
                        <a:lumOff val="25000"/>
                      </a:schemeClr>
                    </a:solidFill>
                  </a:rPr>
                  <a:t>n</a:t>
                </a:r>
                <a:r>
                  <a:rPr lang="en-US" altLang="zh-TW" dirty="0">
                    <a:solidFill>
                      <a:schemeClr val="tx1">
                        <a:lumMod val="75000"/>
                        <a:lumOff val="25000"/>
                      </a:schemeClr>
                    </a:solidFill>
                  </a:rPr>
                  <a:t>, </a:t>
                </a:r>
                <a:r>
                  <a:rPr lang="en-US" altLang="zh-TW" i="1" dirty="0">
                    <a:solidFill>
                      <a:schemeClr val="tx1">
                        <a:lumMod val="75000"/>
                        <a:lumOff val="25000"/>
                      </a:schemeClr>
                    </a:solidFill>
                  </a:rPr>
                  <a:t>p</a:t>
                </a:r>
                <a:r>
                  <a:rPr lang="en-US" altLang="zh-TW" dirty="0">
                    <a:solidFill>
                      <a:schemeClr val="tx1">
                        <a:lumMod val="75000"/>
                        <a:lumOff val="25000"/>
                      </a:schemeClr>
                    </a:solidFill>
                  </a:rPr>
                  <a:t>) </a:t>
                </a:r>
              </a:p>
              <a:p>
                <a:pPr lvl="2">
                  <a:lnSpc>
                    <a:spcPct val="100000"/>
                  </a:lnSpc>
                </a:pPr>
                <a:r>
                  <a:rPr lang="en-US" dirty="0">
                    <a:solidFill>
                      <a:schemeClr val="tx1">
                        <a:lumMod val="75000"/>
                        <a:lumOff val="25000"/>
                      </a:schemeClr>
                    </a:solidFill>
                  </a:rPr>
                  <a:t>If (</a:t>
                </a:r>
                <a:r>
                  <a:rPr lang="en-US" i="1" dirty="0">
                    <a:solidFill>
                      <a:schemeClr val="tx1">
                        <a:lumMod val="75000"/>
                        <a:lumOff val="25000"/>
                      </a:schemeClr>
                    </a:solidFill>
                  </a:rPr>
                  <a:t>n</a:t>
                </a:r>
                <a:r>
                  <a:rPr lang="en-US" dirty="0">
                    <a:solidFill>
                      <a:schemeClr val="tx1">
                        <a:lumMod val="75000"/>
                        <a:lumOff val="25000"/>
                      </a:schemeClr>
                    </a:solidFill>
                  </a:rPr>
                  <a:t> + 1)</a:t>
                </a:r>
                <a:r>
                  <a:rPr lang="en-US" i="1" dirty="0">
                    <a:solidFill>
                      <a:schemeClr val="tx1">
                        <a:lumMod val="75000"/>
                        <a:lumOff val="25000"/>
                      </a:schemeClr>
                    </a:solidFill>
                  </a:rPr>
                  <a:t>p</a:t>
                </a:r>
                <a:r>
                  <a:rPr lang="en-US" dirty="0">
                    <a:solidFill>
                      <a:schemeClr val="tx1">
                        <a:lumMod val="75000"/>
                        <a:lumOff val="25000"/>
                      </a:schemeClr>
                    </a:solidFill>
                  </a:rPr>
                  <a:t> is an integer and </a:t>
                </a:r>
                <a:r>
                  <a:rPr lang="en-US" i="1" dirty="0">
                    <a:solidFill>
                      <a:schemeClr val="tx1">
                        <a:lumMod val="75000"/>
                        <a:lumOff val="25000"/>
                      </a:schemeClr>
                    </a:solidFill>
                  </a:rPr>
                  <a:t>p</a:t>
                </a:r>
                <a:r>
                  <a:rPr lang="en-US" dirty="0">
                    <a:solidFill>
                      <a:schemeClr val="tx1">
                        <a:lumMod val="75000"/>
                        <a:lumOff val="25000"/>
                      </a:schemeClr>
                    </a:solidFill>
                  </a:rPr>
                  <a:t> is neither 0 nor 1</a:t>
                </a:r>
              </a:p>
              <a:p>
                <a:pPr lvl="3">
                  <a:lnSpc>
                    <a:spcPct val="100000"/>
                  </a:lnSpc>
                </a:pPr>
                <a:r>
                  <a:rPr lang="en-US" altLang="zh-TW" dirty="0">
                    <a:solidFill>
                      <a:schemeClr val="tx1">
                        <a:lumMod val="75000"/>
                        <a:lumOff val="25000"/>
                      </a:schemeClr>
                    </a:solidFill>
                  </a:rPr>
                  <a:t>(</a:t>
                </a:r>
                <a:r>
                  <a:rPr lang="en-US" altLang="zh-TW" i="1" dirty="0">
                    <a:solidFill>
                      <a:schemeClr val="tx1">
                        <a:lumMod val="75000"/>
                        <a:lumOff val="25000"/>
                      </a:schemeClr>
                    </a:solidFill>
                  </a:rPr>
                  <a:t>n</a:t>
                </a:r>
                <a:r>
                  <a:rPr lang="en-US" altLang="zh-TW" dirty="0">
                    <a:solidFill>
                      <a:schemeClr val="tx1">
                        <a:lumMod val="75000"/>
                        <a:lumOff val="25000"/>
                      </a:schemeClr>
                    </a:solidFill>
                  </a:rPr>
                  <a:t> + 1)</a:t>
                </a:r>
                <a:r>
                  <a:rPr lang="en-US" altLang="zh-TW" i="1" dirty="0">
                    <a:solidFill>
                      <a:schemeClr val="tx1">
                        <a:lumMod val="75000"/>
                        <a:lumOff val="25000"/>
                      </a:schemeClr>
                    </a:solidFill>
                  </a:rPr>
                  <a:t>p</a:t>
                </a:r>
              </a:p>
              <a:p>
                <a:pPr lvl="3">
                  <a:lnSpc>
                    <a:spcPct val="100000"/>
                  </a:lnSpc>
                </a:pPr>
                <a:r>
                  <a:rPr lang="en-US" altLang="zh-TW" dirty="0">
                    <a:solidFill>
                      <a:schemeClr val="tx1">
                        <a:lumMod val="75000"/>
                        <a:lumOff val="25000"/>
                      </a:schemeClr>
                    </a:solidFill>
                  </a:rPr>
                  <a:t>(</a:t>
                </a:r>
                <a:r>
                  <a:rPr lang="en-US" altLang="zh-TW" i="1" dirty="0">
                    <a:solidFill>
                      <a:schemeClr val="tx1">
                        <a:lumMod val="75000"/>
                        <a:lumOff val="25000"/>
                      </a:schemeClr>
                    </a:solidFill>
                  </a:rPr>
                  <a:t>n</a:t>
                </a:r>
                <a:r>
                  <a:rPr lang="en-US" altLang="zh-TW" dirty="0">
                    <a:solidFill>
                      <a:schemeClr val="tx1">
                        <a:lumMod val="75000"/>
                        <a:lumOff val="25000"/>
                      </a:schemeClr>
                    </a:solidFill>
                  </a:rPr>
                  <a:t> + 1)</a:t>
                </a:r>
                <a:r>
                  <a:rPr lang="en-US" altLang="zh-TW" i="1" dirty="0">
                    <a:solidFill>
                      <a:schemeClr val="tx1">
                        <a:lumMod val="75000"/>
                        <a:lumOff val="25000"/>
                      </a:schemeClr>
                    </a:solidFill>
                  </a:rPr>
                  <a:t>p</a:t>
                </a:r>
                <a:r>
                  <a:rPr lang="en-US" altLang="zh-TW" dirty="0">
                    <a:solidFill>
                      <a:schemeClr val="tx1">
                        <a:lumMod val="75000"/>
                        <a:lumOff val="25000"/>
                      </a:schemeClr>
                    </a:solidFill>
                  </a:rPr>
                  <a:t> − 1</a:t>
                </a:r>
              </a:p>
              <a:p>
                <a:pPr lvl="2">
                  <a:lnSpc>
                    <a:spcPct val="100000"/>
                  </a:lnSpc>
                </a:pPr>
                <a:r>
                  <a:rPr lang="en-US" dirty="0">
                    <a:solidFill>
                      <a:schemeClr val="tx1">
                        <a:lumMod val="75000"/>
                        <a:lumOff val="25000"/>
                      </a:schemeClr>
                    </a:solidFill>
                  </a:rPr>
                  <a:t>Otherwise</a:t>
                </a:r>
              </a:p>
              <a:p>
                <a:pPr lvl="3">
                  <a:lnSpc>
                    <a:spcPct val="100000"/>
                  </a:lnSpc>
                </a:pPr>
                <a14:m>
                  <m:oMath xmlns:m="http://schemas.openxmlformats.org/officeDocument/2006/math">
                    <m:d>
                      <m:dPr>
                        <m:begChr m:val="⌊"/>
                        <m:endChr m:val="⌋"/>
                        <m:ctrlPr>
                          <a:rPr lang="en-US" i="1" smtClean="0">
                            <a:solidFill>
                              <a:schemeClr val="tx1">
                                <a:lumMod val="75000"/>
                                <a:lumOff val="25000"/>
                              </a:schemeClr>
                            </a:solidFill>
                            <a:latin typeface="Cambria Math" panose="02040503050406030204" pitchFamily="18" charset="0"/>
                          </a:rPr>
                        </m:ctrlPr>
                      </m:dPr>
                      <m:e>
                        <m:d>
                          <m:dPr>
                            <m:ctrlPr>
                              <a:rPr lang="en-US" i="1" smtClean="0">
                                <a:solidFill>
                                  <a:schemeClr val="tx1">
                                    <a:lumMod val="75000"/>
                                    <a:lumOff val="25000"/>
                                  </a:schemeClr>
                                </a:solidFill>
                                <a:latin typeface="Cambria Math" panose="02040503050406030204" pitchFamily="18" charset="0"/>
                              </a:rPr>
                            </m:ctrlPr>
                          </m:dPr>
                          <m:e>
                            <m:r>
                              <a:rPr lang="en-US" b="0" i="1" smtClean="0">
                                <a:solidFill>
                                  <a:schemeClr val="tx1">
                                    <a:lumMod val="75000"/>
                                    <a:lumOff val="25000"/>
                                  </a:schemeClr>
                                </a:solidFill>
                                <a:latin typeface="Cambria Math" panose="02040503050406030204" pitchFamily="18" charset="0"/>
                              </a:rPr>
                              <m:t>𝑛</m:t>
                            </m:r>
                            <m:r>
                              <a:rPr lang="en-US" b="0" i="1" smtClean="0">
                                <a:solidFill>
                                  <a:schemeClr val="tx1">
                                    <a:lumMod val="75000"/>
                                    <a:lumOff val="25000"/>
                                  </a:schemeClr>
                                </a:solidFill>
                                <a:latin typeface="Cambria Math" panose="02040503050406030204" pitchFamily="18" charset="0"/>
                              </a:rPr>
                              <m:t>+1</m:t>
                            </m:r>
                          </m:e>
                        </m:d>
                        <m:r>
                          <a:rPr lang="en-US" b="0" i="1" smtClean="0">
                            <a:solidFill>
                              <a:schemeClr val="tx1">
                                <a:lumMod val="75000"/>
                                <a:lumOff val="25000"/>
                              </a:schemeClr>
                            </a:solidFill>
                            <a:latin typeface="Cambria Math" panose="02040503050406030204" pitchFamily="18" charset="0"/>
                          </a:rPr>
                          <m:t>𝑝</m:t>
                        </m:r>
                      </m:e>
                    </m:d>
                  </m:oMath>
                </a14:m>
                <a:endParaRPr lang="en-US" dirty="0">
                  <a:solidFill>
                    <a:schemeClr val="tx1">
                      <a:lumMod val="75000"/>
                      <a:lumOff val="25000"/>
                    </a:schemeClr>
                  </a:solidFill>
                </a:endParaRPr>
              </a:p>
            </p:txBody>
          </p:sp>
        </mc:Choice>
        <mc:Fallback xmlns="">
          <p:sp>
            <p:nvSpPr>
              <p:cNvPr id="3" name="內容版面配置區 2">
                <a:extLst>
                  <a:ext uri="{FF2B5EF4-FFF2-40B4-BE49-F238E27FC236}">
                    <a16:creationId xmlns:a16="http://schemas.microsoft.com/office/drawing/2014/main" id="{F88ACAA9-1147-3F47-BD8B-1D3886B1EC32}"/>
                  </a:ext>
                </a:extLst>
              </p:cNvPr>
              <p:cNvSpPr>
                <a:spLocks noGrp="1" noRot="1" noChangeAspect="1" noMove="1" noResize="1" noEditPoints="1" noAdjustHandles="1" noChangeArrowheads="1" noChangeShapeType="1" noTextEdit="1"/>
              </p:cNvSpPr>
              <p:nvPr>
                <p:ph idx="1"/>
              </p:nvPr>
            </p:nvSpPr>
            <p:spPr>
              <a:blipFill>
                <a:blip r:embed="rId4"/>
                <a:stretch>
                  <a:fillRect l="-643" t="-872"/>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2937227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Science</a:t>
            </a:r>
          </a:p>
        </p:txBody>
      </p:sp>
      <p:sp>
        <p:nvSpPr>
          <p:cNvPr id="3" name="Content Placeholder 2"/>
          <p:cNvSpPr>
            <a:spLocks noGrp="1"/>
          </p:cNvSpPr>
          <p:nvPr>
            <p:ph idx="1"/>
          </p:nvPr>
        </p:nvSpPr>
        <p:spPr/>
        <p:txBody>
          <a:bodyPr>
            <a:noAutofit/>
          </a:bodyPr>
          <a:lstStyle/>
          <a:p>
            <a:pPr>
              <a:lnSpc>
                <a:spcPct val="100000"/>
              </a:lnSpc>
            </a:pPr>
            <a:r>
              <a:rPr lang="en-US" sz="2800" dirty="0">
                <a:solidFill>
                  <a:schemeClr val="tx1">
                    <a:lumMod val="85000"/>
                    <a:lumOff val="15000"/>
                  </a:schemeClr>
                </a:solidFill>
              </a:rPr>
              <a:t>The data scientist is responsible for </a:t>
            </a:r>
          </a:p>
          <a:p>
            <a:pPr lvl="1">
              <a:lnSpc>
                <a:spcPct val="100000"/>
              </a:lnSpc>
            </a:pPr>
            <a:r>
              <a:rPr lang="en-US" sz="2400" dirty="0">
                <a:solidFill>
                  <a:schemeClr val="tx1">
                    <a:lumMod val="85000"/>
                    <a:lumOff val="15000"/>
                  </a:schemeClr>
                </a:solidFill>
                <a:latin typeface="Noto Sans CJK TC Regular" panose="020B0500000000000000" pitchFamily="34" charset="-128"/>
                <a:ea typeface="Noto Sans CJK TC Regular" panose="020B0500000000000000" pitchFamily="34" charset="-128"/>
              </a:rPr>
              <a:t>Data : acquiring the data, managing the data</a:t>
            </a:r>
          </a:p>
          <a:p>
            <a:pPr lvl="1">
              <a:lnSpc>
                <a:spcPct val="100000"/>
              </a:lnSpc>
            </a:pPr>
            <a:r>
              <a:rPr lang="en-US" sz="2400" dirty="0">
                <a:solidFill>
                  <a:schemeClr val="tx1">
                    <a:lumMod val="85000"/>
                    <a:lumOff val="15000"/>
                  </a:schemeClr>
                </a:solidFill>
                <a:latin typeface="Noto Sans CJK TC Regular" panose="020B0500000000000000" pitchFamily="34" charset="-128"/>
                <a:ea typeface="Noto Sans CJK TC Regular" panose="020B0500000000000000" pitchFamily="34" charset="-128"/>
              </a:rPr>
              <a:t>Modeling: choosing the modeling technique, writing the code</a:t>
            </a:r>
          </a:p>
          <a:p>
            <a:pPr lvl="1">
              <a:lnSpc>
                <a:spcPct val="100000"/>
              </a:lnSpc>
            </a:pPr>
            <a:r>
              <a:rPr lang="en-US" sz="2400" dirty="0">
                <a:solidFill>
                  <a:schemeClr val="tx1">
                    <a:lumMod val="85000"/>
                    <a:lumOff val="15000"/>
                  </a:schemeClr>
                </a:solidFill>
                <a:latin typeface="Noto Sans CJK TC Regular" panose="020B0500000000000000" pitchFamily="34" charset="-128"/>
                <a:ea typeface="Noto Sans CJK TC Regular" panose="020B0500000000000000" pitchFamily="34" charset="-128"/>
              </a:rPr>
              <a:t>Evaluation: verifying the results</a:t>
            </a:r>
          </a:p>
        </p:txBody>
      </p:sp>
    </p:spTree>
    <p:extLst>
      <p:ext uri="{BB962C8B-B14F-4D97-AF65-F5344CB8AC3E}">
        <p14:creationId xmlns:p14="http://schemas.microsoft.com/office/powerpoint/2010/main" val="77738679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ctrTitle"/>
          </p:nvPr>
        </p:nvSpPr>
        <p:spPr/>
        <p:txBody>
          <a:bodyPr/>
          <a:lstStyle/>
          <a:p>
            <a:r>
              <a:rPr kumimoji="1" lang="en-US" altLang="zh-TW" dirty="0"/>
              <a:t>Loading Data into R</a:t>
            </a:r>
            <a:endParaRPr kumimoji="1" lang="zh-TW" altLang="en-US" i="1" dirty="0"/>
          </a:p>
        </p:txBody>
      </p:sp>
    </p:spTree>
    <p:extLst>
      <p:ext uri="{BB962C8B-B14F-4D97-AF65-F5344CB8AC3E}">
        <p14:creationId xmlns:p14="http://schemas.microsoft.com/office/powerpoint/2010/main" val="46568918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Autofit/>
          </a:bodyPr>
          <a:lstStyle/>
          <a:p>
            <a:r>
              <a:rPr lang="en-US" altLang="zh-TW" dirty="0"/>
              <a:t>Table-structured data with headers</a:t>
            </a:r>
            <a:endParaRPr kumimoji="1" lang="zh-TW" altLang="en-US" dirty="0"/>
          </a:p>
        </p:txBody>
      </p:sp>
      <p:pic>
        <p:nvPicPr>
          <p:cNvPr id="4" name="圖片 3"/>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978288" y="1724076"/>
            <a:ext cx="7187423" cy="3824593"/>
          </a:xfrm>
          <a:prstGeom prst="rect">
            <a:avLst/>
          </a:prstGeom>
        </p:spPr>
      </p:pic>
      <p:sp>
        <p:nvSpPr>
          <p:cNvPr id="3" name="TextBox 2">
            <a:extLst>
              <a:ext uri="{FF2B5EF4-FFF2-40B4-BE49-F238E27FC236}">
                <a16:creationId xmlns:a16="http://schemas.microsoft.com/office/drawing/2014/main" id="{85A14FDA-54BE-4A6E-BB0A-D72E293CFBD8}"/>
              </a:ext>
            </a:extLst>
          </p:cNvPr>
          <p:cNvSpPr txBox="1"/>
          <p:nvPr/>
        </p:nvSpPr>
        <p:spPr>
          <a:xfrm>
            <a:off x="-33397" y="6527442"/>
            <a:ext cx="9214833"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zh-TW" sz="1200" dirty="0">
              <a:solidFill>
                <a:schemeClr val="bg1"/>
              </a:solidFill>
              <a:cs typeface="Calibri"/>
            </a:endParaRPr>
          </a:p>
        </p:txBody>
      </p:sp>
      <p:sp>
        <p:nvSpPr>
          <p:cNvPr id="9" name="TextBox 5">
            <a:extLst>
              <a:ext uri="{FF2B5EF4-FFF2-40B4-BE49-F238E27FC236}">
                <a16:creationId xmlns:a16="http://schemas.microsoft.com/office/drawing/2014/main" id="{642B3D69-3DE3-3042-9069-38988BEE04E9}"/>
              </a:ext>
            </a:extLst>
          </p:cNvPr>
          <p:cNvSpPr txBox="1"/>
          <p:nvPr/>
        </p:nvSpPr>
        <p:spPr>
          <a:xfrm>
            <a:off x="877807" y="6560830"/>
            <a:ext cx="8266193"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altLang="zh-TW" sz="1200" i="1" dirty="0">
                <a:solidFill>
                  <a:schemeClr val="bg1"/>
                </a:solidFill>
                <a:ea typeface="+mn-lt"/>
                <a:cs typeface="+mn-lt"/>
              </a:rPr>
              <a:t>Practical Data Science with R by</a:t>
            </a:r>
            <a:r>
              <a:rPr lang="en-US" altLang="zh-TW" sz="1200" dirty="0">
                <a:solidFill>
                  <a:schemeClr val="bg1"/>
                </a:solidFill>
                <a:ea typeface="+mn-lt"/>
                <a:cs typeface="+mn-lt"/>
              </a:rPr>
              <a:t> Nina </a:t>
            </a:r>
            <a:r>
              <a:rPr lang="en-US" altLang="zh-TW" sz="1200" dirty="0" err="1">
                <a:solidFill>
                  <a:schemeClr val="bg1"/>
                </a:solidFill>
                <a:ea typeface="+mn-lt"/>
                <a:cs typeface="+mn-lt"/>
              </a:rPr>
              <a:t>Zumel</a:t>
            </a:r>
            <a:r>
              <a:rPr lang="en-US" altLang="zh-TW" sz="1200" dirty="0">
                <a:solidFill>
                  <a:schemeClr val="bg1"/>
                </a:solidFill>
                <a:ea typeface="+mn-lt"/>
                <a:cs typeface="+mn-lt"/>
              </a:rPr>
              <a:t>, John Mount</a:t>
            </a:r>
            <a:endParaRPr lang="zh-TW" sz="1200" dirty="0">
              <a:solidFill>
                <a:schemeClr val="bg1"/>
              </a:solidFill>
              <a:ea typeface="新細明體"/>
              <a:cs typeface="Calibri"/>
            </a:endParaRPr>
          </a:p>
        </p:txBody>
      </p:sp>
    </p:spTree>
    <p:extLst>
      <p:ext uri="{BB962C8B-B14F-4D97-AF65-F5344CB8AC3E}">
        <p14:creationId xmlns:p14="http://schemas.microsoft.com/office/powerpoint/2010/main" val="14210906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Autofit/>
          </a:bodyPr>
          <a:lstStyle/>
          <a:p>
            <a:r>
              <a:rPr lang="en-US" altLang="zh-TW" dirty="0"/>
              <a:t>If there is no header in data?</a:t>
            </a:r>
          </a:p>
        </p:txBody>
      </p:sp>
      <p:sp>
        <p:nvSpPr>
          <p:cNvPr id="7" name="內容版面配置區 6">
            <a:extLst>
              <a:ext uri="{FF2B5EF4-FFF2-40B4-BE49-F238E27FC236}">
                <a16:creationId xmlns:a16="http://schemas.microsoft.com/office/drawing/2014/main" id="{FB531A7F-53DF-AC43-A3C6-CEB400E101DC}"/>
              </a:ext>
            </a:extLst>
          </p:cNvPr>
          <p:cNvSpPr>
            <a:spLocks noGrp="1"/>
          </p:cNvSpPr>
          <p:nvPr>
            <p:ph idx="1"/>
          </p:nvPr>
        </p:nvSpPr>
        <p:spPr/>
        <p:txBody>
          <a:bodyPr>
            <a:normAutofit/>
          </a:bodyPr>
          <a:lstStyle/>
          <a:p>
            <a:pPr>
              <a:lnSpc>
                <a:spcPct val="100000"/>
              </a:lnSpc>
            </a:pPr>
            <a:r>
              <a:rPr lang="en-US" sz="2400" dirty="0">
                <a:latin typeface="+mn-lt"/>
              </a:rPr>
              <a:t>Avoid </a:t>
            </a:r>
            <a:r>
              <a:rPr lang="en-US" sz="2400" u="sng" dirty="0">
                <a:latin typeface="+mn-lt"/>
              </a:rPr>
              <a:t>BY HAND </a:t>
            </a:r>
            <a:r>
              <a:rPr lang="en-US" sz="2400" dirty="0">
                <a:latin typeface="+mn-lt"/>
              </a:rPr>
              <a:t>steps</a:t>
            </a:r>
          </a:p>
          <a:p>
            <a:pPr lvl="1">
              <a:lnSpc>
                <a:spcPct val="100000"/>
              </a:lnSpc>
            </a:pPr>
            <a:r>
              <a:rPr lang="en-US" sz="2000" dirty="0"/>
              <a:t>We strongly encourage you to avoid performing any steps “by hand” when importing data. It’s tempting to use an editor to add a header line to a file, as we did in our example. A better strategy is to write a script either outside R (using shell tools) or inside R to perform any necessary reformatting. </a:t>
            </a:r>
          </a:p>
          <a:p>
            <a:pPr>
              <a:lnSpc>
                <a:spcPct val="100000"/>
              </a:lnSpc>
            </a:pPr>
            <a:r>
              <a:rPr lang="en-US" sz="2400" dirty="0">
                <a:latin typeface="+mn-lt"/>
              </a:rPr>
              <a:t>Automating these steps greatly reduces the amount of trauma and work during the inevitable data refresh.</a:t>
            </a:r>
          </a:p>
        </p:txBody>
      </p:sp>
      <p:sp>
        <p:nvSpPr>
          <p:cNvPr id="3" name="TextBox 2">
            <a:extLst>
              <a:ext uri="{FF2B5EF4-FFF2-40B4-BE49-F238E27FC236}">
                <a16:creationId xmlns:a16="http://schemas.microsoft.com/office/drawing/2014/main" id="{85A14FDA-54BE-4A6E-BB0A-D72E293CFBD8}"/>
              </a:ext>
            </a:extLst>
          </p:cNvPr>
          <p:cNvSpPr txBox="1"/>
          <p:nvPr/>
        </p:nvSpPr>
        <p:spPr>
          <a:xfrm>
            <a:off x="248771" y="6560829"/>
            <a:ext cx="8895229"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endParaRPr lang="zh-TW" sz="1200" dirty="0">
              <a:solidFill>
                <a:schemeClr val="bg1"/>
              </a:solidFill>
              <a:cs typeface="Calibri"/>
            </a:endParaRPr>
          </a:p>
        </p:txBody>
      </p:sp>
      <p:sp>
        <p:nvSpPr>
          <p:cNvPr id="9" name="TextBox 5">
            <a:extLst>
              <a:ext uri="{FF2B5EF4-FFF2-40B4-BE49-F238E27FC236}">
                <a16:creationId xmlns:a16="http://schemas.microsoft.com/office/drawing/2014/main" id="{642B3D69-3DE3-3042-9069-38988BEE04E9}"/>
              </a:ext>
            </a:extLst>
          </p:cNvPr>
          <p:cNvSpPr txBox="1"/>
          <p:nvPr/>
        </p:nvSpPr>
        <p:spPr>
          <a:xfrm>
            <a:off x="877807" y="6560830"/>
            <a:ext cx="8266193"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altLang="zh-TW" sz="1200" i="1" dirty="0">
                <a:solidFill>
                  <a:schemeClr val="bg1"/>
                </a:solidFill>
                <a:ea typeface="+mn-lt"/>
                <a:cs typeface="+mn-lt"/>
              </a:rPr>
              <a:t>Practical Data Science with R by</a:t>
            </a:r>
            <a:r>
              <a:rPr lang="en-US" altLang="zh-TW" sz="1200" dirty="0">
                <a:solidFill>
                  <a:schemeClr val="bg1"/>
                </a:solidFill>
                <a:ea typeface="+mn-lt"/>
                <a:cs typeface="+mn-lt"/>
              </a:rPr>
              <a:t> Nina </a:t>
            </a:r>
            <a:r>
              <a:rPr lang="en-US" altLang="zh-TW" sz="1200" dirty="0" err="1">
                <a:solidFill>
                  <a:schemeClr val="bg1"/>
                </a:solidFill>
                <a:ea typeface="+mn-lt"/>
                <a:cs typeface="+mn-lt"/>
              </a:rPr>
              <a:t>Zumel</a:t>
            </a:r>
            <a:r>
              <a:rPr lang="en-US" altLang="zh-TW" sz="1200" dirty="0">
                <a:solidFill>
                  <a:schemeClr val="bg1"/>
                </a:solidFill>
                <a:ea typeface="+mn-lt"/>
                <a:cs typeface="+mn-lt"/>
              </a:rPr>
              <a:t>, John Mount</a:t>
            </a:r>
            <a:endParaRPr lang="zh-TW" sz="1200" dirty="0">
              <a:solidFill>
                <a:schemeClr val="bg1"/>
              </a:solidFill>
              <a:ea typeface="新細明體"/>
              <a:cs typeface="Calibri"/>
            </a:endParaRPr>
          </a:p>
        </p:txBody>
      </p:sp>
    </p:spTree>
    <p:extLst>
      <p:ext uri="{BB962C8B-B14F-4D97-AF65-F5344CB8AC3E}">
        <p14:creationId xmlns:p14="http://schemas.microsoft.com/office/powerpoint/2010/main" val="226094792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a:t>Reading the UCI car data</a:t>
            </a:r>
            <a:endParaRPr kumimoji="1" lang="zh-TW" altLang="en-US"/>
          </a:p>
        </p:txBody>
      </p:sp>
      <p:sp>
        <p:nvSpPr>
          <p:cNvPr id="3" name="內容版面配置區 2"/>
          <p:cNvSpPr>
            <a:spLocks noGrp="1"/>
          </p:cNvSpPr>
          <p:nvPr>
            <p:ph idx="1"/>
          </p:nvPr>
        </p:nvSpPr>
        <p:spPr/>
        <p:txBody>
          <a:bodyPr>
            <a:normAutofit/>
          </a:bodyPr>
          <a:lstStyle/>
          <a:p>
            <a:pPr marL="0" indent="0">
              <a:lnSpc>
                <a:spcPct val="100000"/>
              </a:lnSpc>
              <a:buNone/>
            </a:pPr>
            <a:r>
              <a:rPr kumimoji="1" lang="en-US" altLang="zh-TW" sz="2000" dirty="0" err="1">
                <a:solidFill>
                  <a:schemeClr val="accent1"/>
                </a:solidFill>
              </a:rPr>
              <a:t>loadData.R</a:t>
            </a:r>
            <a:endParaRPr kumimoji="1" lang="en-US" altLang="zh-TW" sz="2000" dirty="0">
              <a:solidFill>
                <a:schemeClr val="accent1"/>
              </a:solidFill>
            </a:endParaRPr>
          </a:p>
          <a:p>
            <a:pPr marL="0" indent="0">
              <a:lnSpc>
                <a:spcPct val="100000"/>
              </a:lnSpc>
              <a:buNone/>
            </a:pPr>
            <a:r>
              <a:rPr kumimoji="1" lang="en-US" altLang="zh-TW" sz="1050" dirty="0" err="1">
                <a:latin typeface="Courier" charset="0"/>
                <a:ea typeface="Courier" charset="0"/>
                <a:cs typeface="Courier" charset="0"/>
              </a:rPr>
              <a:t>uciCar</a:t>
            </a:r>
            <a:r>
              <a:rPr kumimoji="1" lang="en-US" altLang="zh-TW" sz="1050" dirty="0">
                <a:latin typeface="Courier" charset="0"/>
                <a:ea typeface="Courier" charset="0"/>
                <a:cs typeface="Courier" charset="0"/>
              </a:rPr>
              <a:t> &lt;- </a:t>
            </a:r>
            <a:r>
              <a:rPr kumimoji="1" lang="en-US" altLang="zh-TW" sz="1050" dirty="0" err="1">
                <a:latin typeface="Courier" charset="0"/>
                <a:ea typeface="Courier" charset="0"/>
                <a:cs typeface="Courier" charset="0"/>
              </a:rPr>
              <a:t>read.table</a:t>
            </a:r>
            <a:r>
              <a:rPr kumimoji="1" lang="en-US" altLang="zh-TW" sz="1050" dirty="0">
                <a:latin typeface="Courier" charset="0"/>
                <a:ea typeface="Courier" charset="0"/>
                <a:cs typeface="Courier" charset="0"/>
              </a:rPr>
              <a:t>(  	# Note: 1 </a:t>
            </a:r>
          </a:p>
          <a:p>
            <a:pPr marL="0" indent="0">
              <a:lnSpc>
                <a:spcPct val="100000"/>
              </a:lnSpc>
              <a:buNone/>
            </a:pPr>
            <a:r>
              <a:rPr kumimoji="1" lang="en-US" altLang="zh-TW" sz="1050" dirty="0">
                <a:latin typeface="Courier" charset="0"/>
                <a:ea typeface="Courier" charset="0"/>
                <a:cs typeface="Courier" charset="0"/>
              </a:rPr>
              <a:t>   'https://</a:t>
            </a:r>
            <a:r>
              <a:rPr kumimoji="1" lang="en-US" altLang="zh-TW" sz="1050" dirty="0" err="1">
                <a:latin typeface="Courier" charset="0"/>
                <a:ea typeface="Courier" charset="0"/>
                <a:cs typeface="Courier" charset="0"/>
              </a:rPr>
              <a:t>raw.githubusercontent.com</a:t>
            </a:r>
            <a:r>
              <a:rPr kumimoji="1" lang="en-US" altLang="zh-TW" sz="1050" dirty="0">
                <a:latin typeface="Courier" charset="0"/>
                <a:ea typeface="Courier" charset="0"/>
                <a:cs typeface="Courier" charset="0"/>
              </a:rPr>
              <a:t>/</a:t>
            </a:r>
            <a:r>
              <a:rPr kumimoji="1" lang="en-US" altLang="zh-TW" sz="1050" dirty="0" err="1">
                <a:latin typeface="Courier" charset="0"/>
                <a:ea typeface="Courier" charset="0"/>
                <a:cs typeface="Courier" charset="0"/>
              </a:rPr>
              <a:t>WinVector</a:t>
            </a:r>
            <a:r>
              <a:rPr kumimoji="1" lang="en-US" altLang="zh-TW" sz="1050" dirty="0">
                <a:latin typeface="Courier" charset="0"/>
                <a:ea typeface="Courier" charset="0"/>
                <a:cs typeface="Courier" charset="0"/>
              </a:rPr>
              <a:t>/Examples/main/</a:t>
            </a:r>
            <a:r>
              <a:rPr kumimoji="1" lang="en-US" altLang="zh-TW" sz="1050" dirty="0" err="1">
                <a:latin typeface="Courier" charset="0"/>
                <a:ea typeface="Courier" charset="0"/>
                <a:cs typeface="Courier" charset="0"/>
              </a:rPr>
              <a:t>dfiles</a:t>
            </a:r>
            <a:r>
              <a:rPr kumimoji="1" lang="en-US" altLang="zh-TW" sz="1050" dirty="0">
                <a:latin typeface="Courier" charset="0"/>
                <a:ea typeface="Courier" charset="0"/>
                <a:cs typeface="Courier" charset="0"/>
              </a:rPr>
              <a:t>/</a:t>
            </a:r>
            <a:r>
              <a:rPr kumimoji="1" lang="en-US" altLang="zh-TW" sz="1050" dirty="0" err="1">
                <a:latin typeface="Courier" charset="0"/>
                <a:ea typeface="Courier" charset="0"/>
                <a:cs typeface="Courier" charset="0"/>
              </a:rPr>
              <a:t>car.data.csv</a:t>
            </a:r>
            <a:r>
              <a:rPr kumimoji="1" lang="en-US" altLang="zh-TW" sz="1050" dirty="0">
                <a:latin typeface="Courier" charset="0"/>
                <a:ea typeface="Courier" charset="0"/>
                <a:cs typeface="Courier" charset="0"/>
              </a:rPr>
              <a:t>', # Note: 2 </a:t>
            </a:r>
          </a:p>
          <a:p>
            <a:pPr marL="0" indent="0">
              <a:lnSpc>
                <a:spcPct val="100000"/>
              </a:lnSpc>
              <a:buNone/>
            </a:pPr>
            <a:r>
              <a:rPr kumimoji="1" lang="en-US" altLang="zh-TW" sz="1050" dirty="0">
                <a:latin typeface="Courier" charset="0"/>
                <a:ea typeface="Courier" charset="0"/>
                <a:cs typeface="Courier" charset="0"/>
              </a:rPr>
              <a:t>   </a:t>
            </a:r>
            <a:r>
              <a:rPr kumimoji="1" lang="en-US" altLang="zh-TW" sz="1050" dirty="0" err="1">
                <a:latin typeface="Courier" charset="0"/>
                <a:ea typeface="Courier" charset="0"/>
                <a:cs typeface="Courier" charset="0"/>
              </a:rPr>
              <a:t>sep</a:t>
            </a:r>
            <a:r>
              <a:rPr kumimoji="1" lang="en-US" altLang="zh-TW" sz="1050" dirty="0">
                <a:latin typeface="Courier" charset="0"/>
                <a:ea typeface="Courier" charset="0"/>
                <a:cs typeface="Courier" charset="0"/>
              </a:rPr>
              <a:t>=',', 	# Note: 3 </a:t>
            </a:r>
          </a:p>
          <a:p>
            <a:pPr marL="0" indent="0">
              <a:lnSpc>
                <a:spcPct val="100000"/>
              </a:lnSpc>
              <a:buNone/>
            </a:pPr>
            <a:r>
              <a:rPr kumimoji="1" lang="en-US" altLang="zh-TW" sz="1050" dirty="0">
                <a:latin typeface="Courier" charset="0"/>
                <a:ea typeface="Courier" charset="0"/>
                <a:cs typeface="Courier" charset="0"/>
              </a:rPr>
              <a:t>   header=T 	# Note: 4 </a:t>
            </a:r>
          </a:p>
          <a:p>
            <a:pPr marL="0" indent="0">
              <a:lnSpc>
                <a:spcPct val="100000"/>
              </a:lnSpc>
              <a:buNone/>
            </a:pPr>
            <a:r>
              <a:rPr kumimoji="1" lang="en-US" altLang="zh-TW" sz="1050" dirty="0">
                <a:latin typeface="Courier" charset="0"/>
                <a:ea typeface="Courier" charset="0"/>
                <a:cs typeface="Courier" charset="0"/>
              </a:rPr>
              <a:t>   )</a:t>
            </a:r>
          </a:p>
          <a:p>
            <a:pPr marL="0" indent="0">
              <a:lnSpc>
                <a:spcPct val="100000"/>
              </a:lnSpc>
              <a:buNone/>
            </a:pPr>
            <a:r>
              <a:rPr kumimoji="1" lang="en-US" altLang="zh-TW" sz="1700" dirty="0">
                <a:latin typeface="+mn-lt"/>
              </a:rPr>
              <a:t># 1: Command to read from a file or URL and store the result in a new data frame object  called  </a:t>
            </a:r>
            <a:r>
              <a:rPr kumimoji="1" lang="en-US" altLang="zh-TW" sz="1700" dirty="0" err="1">
                <a:latin typeface="+mn-lt"/>
              </a:rPr>
              <a:t>uciCar</a:t>
            </a:r>
            <a:r>
              <a:rPr kumimoji="1" lang="en-US" altLang="zh-TW" sz="1700" dirty="0">
                <a:latin typeface="+mn-lt"/>
              </a:rPr>
              <a:t>. </a:t>
            </a:r>
          </a:p>
          <a:p>
            <a:pPr marL="57150" indent="0">
              <a:lnSpc>
                <a:spcPct val="100000"/>
              </a:lnSpc>
              <a:buNone/>
            </a:pPr>
            <a:r>
              <a:rPr kumimoji="1" lang="en-US" altLang="zh-TW" sz="1700" dirty="0">
                <a:latin typeface="+mn-lt"/>
              </a:rPr>
              <a:t># 2: Filename or URL to get the data from. </a:t>
            </a:r>
          </a:p>
          <a:p>
            <a:pPr marL="57150" indent="0">
              <a:lnSpc>
                <a:spcPct val="100000"/>
              </a:lnSpc>
              <a:buNone/>
            </a:pPr>
            <a:r>
              <a:rPr kumimoji="1" lang="en-US" altLang="zh-TW" sz="1700" dirty="0">
                <a:latin typeface="+mn-lt"/>
              </a:rPr>
              <a:t># 3: Specify the column or field separator as a  comma. </a:t>
            </a:r>
          </a:p>
          <a:p>
            <a:pPr marL="57150" indent="0">
              <a:lnSpc>
                <a:spcPct val="100000"/>
              </a:lnSpc>
              <a:buNone/>
            </a:pPr>
            <a:r>
              <a:rPr kumimoji="1" lang="en-US" altLang="zh-TW" sz="1700" dirty="0">
                <a:latin typeface="+mn-lt"/>
              </a:rPr>
              <a:t># 4: Tell R to expect a header line that defines the data column names.</a:t>
            </a:r>
            <a:endParaRPr kumimoji="1" lang="en-US" altLang="zh-TW" sz="1700" dirty="0">
              <a:latin typeface="+mn-lt"/>
              <a:ea typeface="Courier" charset="0"/>
              <a:cs typeface="Courier" charset="0"/>
            </a:endParaRPr>
          </a:p>
          <a:p>
            <a:pPr marL="400050" lvl="1" indent="0">
              <a:lnSpc>
                <a:spcPct val="100000"/>
              </a:lnSpc>
              <a:buNone/>
            </a:pPr>
            <a:r>
              <a:rPr kumimoji="1" lang="en-US" altLang="zh-TW" sz="1200" dirty="0"/>
              <a:t> </a:t>
            </a:r>
          </a:p>
        </p:txBody>
      </p:sp>
      <p:sp>
        <p:nvSpPr>
          <p:cNvPr id="4" name="TextBox 3">
            <a:extLst>
              <a:ext uri="{FF2B5EF4-FFF2-40B4-BE49-F238E27FC236}">
                <a16:creationId xmlns:a16="http://schemas.microsoft.com/office/drawing/2014/main" id="{2196ED35-12A1-47FA-8887-37290F5EED95}"/>
              </a:ext>
            </a:extLst>
          </p:cNvPr>
          <p:cNvSpPr txBox="1"/>
          <p:nvPr/>
        </p:nvSpPr>
        <p:spPr>
          <a:xfrm>
            <a:off x="460061" y="6532222"/>
            <a:ext cx="905515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zh-TW" sz="1200" dirty="0">
              <a:cs typeface="Calibri"/>
            </a:endParaRPr>
          </a:p>
        </p:txBody>
      </p:sp>
      <p:sp>
        <p:nvSpPr>
          <p:cNvPr id="6" name="TextBox 5">
            <a:extLst>
              <a:ext uri="{FF2B5EF4-FFF2-40B4-BE49-F238E27FC236}">
                <a16:creationId xmlns:a16="http://schemas.microsoft.com/office/drawing/2014/main" id="{C26529B6-8CAB-48D9-8FCE-3D4C63C4DB54}"/>
              </a:ext>
            </a:extLst>
          </p:cNvPr>
          <p:cNvSpPr txBox="1"/>
          <p:nvPr/>
        </p:nvSpPr>
        <p:spPr>
          <a:xfrm>
            <a:off x="1275598" y="6528728"/>
            <a:ext cx="7867875"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ltLang="zh-TW" sz="1200" dirty="0">
              <a:cs typeface="Calibri"/>
            </a:endParaRPr>
          </a:p>
        </p:txBody>
      </p:sp>
      <p:sp>
        <p:nvSpPr>
          <p:cNvPr id="7" name="TextBox 5">
            <a:extLst>
              <a:ext uri="{FF2B5EF4-FFF2-40B4-BE49-F238E27FC236}">
                <a16:creationId xmlns:a16="http://schemas.microsoft.com/office/drawing/2014/main" id="{A38633B8-181A-AB47-9CB9-EC1AE5DFF3E2}"/>
              </a:ext>
            </a:extLst>
          </p:cNvPr>
          <p:cNvSpPr txBox="1"/>
          <p:nvPr/>
        </p:nvSpPr>
        <p:spPr>
          <a:xfrm>
            <a:off x="877807" y="6560830"/>
            <a:ext cx="8266193"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altLang="zh-TW" sz="1200" i="1" dirty="0">
                <a:solidFill>
                  <a:schemeClr val="bg1"/>
                </a:solidFill>
                <a:ea typeface="+mn-lt"/>
                <a:cs typeface="+mn-lt"/>
              </a:rPr>
              <a:t>Practical Data Science with R by</a:t>
            </a:r>
            <a:r>
              <a:rPr lang="en-US" altLang="zh-TW" sz="1200" dirty="0">
                <a:solidFill>
                  <a:schemeClr val="bg1"/>
                </a:solidFill>
                <a:ea typeface="+mn-lt"/>
                <a:cs typeface="+mn-lt"/>
              </a:rPr>
              <a:t> Nina </a:t>
            </a:r>
            <a:r>
              <a:rPr lang="en-US" altLang="zh-TW" sz="1200" dirty="0" err="1">
                <a:solidFill>
                  <a:schemeClr val="bg1"/>
                </a:solidFill>
                <a:ea typeface="+mn-lt"/>
                <a:cs typeface="+mn-lt"/>
              </a:rPr>
              <a:t>Zumel</a:t>
            </a:r>
            <a:r>
              <a:rPr lang="en-US" altLang="zh-TW" sz="1200" dirty="0">
                <a:solidFill>
                  <a:schemeClr val="bg1"/>
                </a:solidFill>
                <a:ea typeface="+mn-lt"/>
                <a:cs typeface="+mn-lt"/>
              </a:rPr>
              <a:t>, John Mount</a:t>
            </a:r>
            <a:endParaRPr lang="zh-TW" sz="1200" dirty="0">
              <a:solidFill>
                <a:schemeClr val="bg1"/>
              </a:solidFill>
              <a:ea typeface="新細明體"/>
              <a:cs typeface="Calibri"/>
            </a:endParaRPr>
          </a:p>
        </p:txBody>
      </p:sp>
    </p:spTree>
    <p:extLst>
      <p:ext uri="{BB962C8B-B14F-4D97-AF65-F5344CB8AC3E}">
        <p14:creationId xmlns:p14="http://schemas.microsoft.com/office/powerpoint/2010/main" val="1511453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dirty="0"/>
              <a:t>Always Exploring your data first</a:t>
            </a:r>
            <a:endParaRPr kumimoji="1" lang="zh-TW" altLang="en-US" dirty="0"/>
          </a:p>
        </p:txBody>
      </p:sp>
      <p:sp>
        <p:nvSpPr>
          <p:cNvPr id="3" name="內容版面配置區 2"/>
          <p:cNvSpPr>
            <a:spLocks noGrp="1"/>
          </p:cNvSpPr>
          <p:nvPr>
            <p:ph idx="1"/>
          </p:nvPr>
        </p:nvSpPr>
        <p:spPr/>
        <p:txBody>
          <a:bodyPr>
            <a:normAutofit/>
          </a:bodyPr>
          <a:lstStyle/>
          <a:p>
            <a:pPr marL="0" indent="0">
              <a:lnSpc>
                <a:spcPct val="100000"/>
              </a:lnSpc>
              <a:buNone/>
            </a:pPr>
            <a:r>
              <a:rPr kumimoji="1" lang="en-US" altLang="zh-TW" sz="2400" dirty="0">
                <a:latin typeface="Courier" charset="0"/>
                <a:ea typeface="Courier" charset="0"/>
                <a:cs typeface="Courier" charset="0"/>
              </a:rPr>
              <a:t>str(</a:t>
            </a:r>
            <a:r>
              <a:rPr kumimoji="1" lang="en-US" altLang="zh-TW" sz="2400" dirty="0" err="1">
                <a:latin typeface="Courier" charset="0"/>
                <a:ea typeface="Courier" charset="0"/>
                <a:cs typeface="Courier" charset="0"/>
              </a:rPr>
              <a:t>uciCar</a:t>
            </a:r>
            <a:r>
              <a:rPr kumimoji="1" lang="en-US" altLang="zh-TW" sz="2400" dirty="0">
                <a:latin typeface="Courier" charset="0"/>
                <a:ea typeface="Courier" charset="0"/>
                <a:cs typeface="Courier" charset="0"/>
              </a:rPr>
              <a:t>)</a:t>
            </a:r>
          </a:p>
          <a:p>
            <a:pPr marL="0" indent="0">
              <a:lnSpc>
                <a:spcPct val="100000"/>
              </a:lnSpc>
              <a:buNone/>
            </a:pPr>
            <a:r>
              <a:rPr kumimoji="1" lang="en-US" altLang="zh-TW" sz="2400" dirty="0">
                <a:latin typeface="Courier" charset="0"/>
                <a:ea typeface="Courier" charset="0"/>
                <a:cs typeface="Courier" charset="0"/>
              </a:rPr>
              <a:t>summary(</a:t>
            </a:r>
            <a:r>
              <a:rPr kumimoji="1" lang="en-US" altLang="zh-TW" sz="2400" dirty="0" err="1">
                <a:latin typeface="Courier" charset="0"/>
                <a:ea typeface="Courier" charset="0"/>
                <a:cs typeface="Courier" charset="0"/>
              </a:rPr>
              <a:t>uciCar</a:t>
            </a:r>
            <a:r>
              <a:rPr kumimoji="1" lang="en-US" altLang="zh-TW" sz="2400" dirty="0">
                <a:latin typeface="Courier" charset="0"/>
                <a:ea typeface="Courier" charset="0"/>
                <a:cs typeface="Courier" charset="0"/>
              </a:rPr>
              <a:t>)</a:t>
            </a:r>
          </a:p>
          <a:p>
            <a:pPr marL="0" indent="0">
              <a:lnSpc>
                <a:spcPct val="100000"/>
              </a:lnSpc>
              <a:buNone/>
            </a:pPr>
            <a:r>
              <a:rPr kumimoji="1" lang="en-US" altLang="zh-TW" sz="2400" dirty="0">
                <a:latin typeface="Courier" charset="0"/>
                <a:ea typeface="Courier" charset="0"/>
                <a:cs typeface="Courier" charset="0"/>
              </a:rPr>
              <a:t>dim(</a:t>
            </a:r>
            <a:r>
              <a:rPr kumimoji="1" lang="en-US" altLang="zh-TW" sz="2400" dirty="0" err="1">
                <a:latin typeface="Courier" charset="0"/>
                <a:ea typeface="Courier" charset="0"/>
                <a:cs typeface="Courier" charset="0"/>
              </a:rPr>
              <a:t>uciCar</a:t>
            </a:r>
            <a:r>
              <a:rPr kumimoji="1" lang="en-US" altLang="zh-TW" sz="2400" dirty="0">
                <a:latin typeface="Courier" charset="0"/>
                <a:ea typeface="Courier" charset="0"/>
                <a:cs typeface="Courier" charset="0"/>
              </a:rPr>
              <a:t>)</a:t>
            </a:r>
          </a:p>
          <a:p>
            <a:pPr>
              <a:lnSpc>
                <a:spcPct val="100000"/>
              </a:lnSpc>
            </a:pPr>
            <a:r>
              <a:rPr lang="en-US" altLang="zh-TW" sz="2400" dirty="0">
                <a:latin typeface="+mn-lt"/>
              </a:rPr>
              <a:t>Always checking : </a:t>
            </a:r>
          </a:p>
          <a:p>
            <a:pPr lvl="1">
              <a:lnSpc>
                <a:spcPct val="100000"/>
              </a:lnSpc>
            </a:pPr>
            <a:r>
              <a:rPr lang="en-US" altLang="zh-TW" sz="2200" dirty="0"/>
              <a:t># of rows  = # of lines of text in the original file - 1</a:t>
            </a:r>
            <a:endParaRPr kumimoji="1" lang="zh-TW" altLang="en-US" sz="2200" dirty="0"/>
          </a:p>
        </p:txBody>
      </p:sp>
      <p:sp>
        <p:nvSpPr>
          <p:cNvPr id="4" name="TextBox 5">
            <a:extLst>
              <a:ext uri="{FF2B5EF4-FFF2-40B4-BE49-F238E27FC236}">
                <a16:creationId xmlns:a16="http://schemas.microsoft.com/office/drawing/2014/main" id="{01E68308-3952-B14B-9D33-FD70AC741194}"/>
              </a:ext>
            </a:extLst>
          </p:cNvPr>
          <p:cNvSpPr txBox="1"/>
          <p:nvPr/>
        </p:nvSpPr>
        <p:spPr>
          <a:xfrm>
            <a:off x="877807" y="6560830"/>
            <a:ext cx="8266193"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altLang="zh-TW" sz="1200" i="1" dirty="0">
                <a:solidFill>
                  <a:schemeClr val="bg1"/>
                </a:solidFill>
                <a:ea typeface="+mn-lt"/>
                <a:cs typeface="+mn-lt"/>
              </a:rPr>
              <a:t>Practical Data Science with R by</a:t>
            </a:r>
            <a:r>
              <a:rPr lang="en-US" altLang="zh-TW" sz="1200" dirty="0">
                <a:solidFill>
                  <a:schemeClr val="bg1"/>
                </a:solidFill>
                <a:ea typeface="+mn-lt"/>
                <a:cs typeface="+mn-lt"/>
              </a:rPr>
              <a:t> Nina </a:t>
            </a:r>
            <a:r>
              <a:rPr lang="en-US" altLang="zh-TW" sz="1200" dirty="0" err="1">
                <a:solidFill>
                  <a:schemeClr val="bg1"/>
                </a:solidFill>
                <a:ea typeface="+mn-lt"/>
                <a:cs typeface="+mn-lt"/>
              </a:rPr>
              <a:t>Zumel</a:t>
            </a:r>
            <a:r>
              <a:rPr lang="en-US" altLang="zh-TW" sz="1200" dirty="0">
                <a:solidFill>
                  <a:schemeClr val="bg1"/>
                </a:solidFill>
                <a:ea typeface="+mn-lt"/>
                <a:cs typeface="+mn-lt"/>
              </a:rPr>
              <a:t>, John Mount</a:t>
            </a:r>
            <a:endParaRPr lang="zh-TW" sz="1200" dirty="0">
              <a:solidFill>
                <a:schemeClr val="bg1"/>
              </a:solidFill>
              <a:ea typeface="新細明體"/>
              <a:cs typeface="Calibri"/>
            </a:endParaRPr>
          </a:p>
        </p:txBody>
      </p:sp>
    </p:spTree>
    <p:extLst>
      <p:ext uri="{BB962C8B-B14F-4D97-AF65-F5344CB8AC3E}">
        <p14:creationId xmlns:p14="http://schemas.microsoft.com/office/powerpoint/2010/main" val="2117605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lIns="90000">
            <a:normAutofit/>
          </a:bodyPr>
          <a:lstStyle/>
          <a:p>
            <a:r>
              <a:rPr lang="en-US" altLang="zh-TW" dirty="0"/>
              <a:t>Working with other data formats</a:t>
            </a:r>
            <a:endParaRPr kumimoji="1" lang="zh-TW" altLang="en-US" dirty="0"/>
          </a:p>
        </p:txBody>
      </p:sp>
      <p:sp>
        <p:nvSpPr>
          <p:cNvPr id="5" name="內容版面配置區 4"/>
          <p:cNvSpPr>
            <a:spLocks noGrp="1"/>
          </p:cNvSpPr>
          <p:nvPr>
            <p:ph idx="1"/>
          </p:nvPr>
        </p:nvSpPr>
        <p:spPr/>
        <p:txBody>
          <a:bodyPr>
            <a:normAutofit/>
          </a:bodyPr>
          <a:lstStyle/>
          <a:p>
            <a:pPr>
              <a:lnSpc>
                <a:spcPct val="100000"/>
              </a:lnSpc>
            </a:pPr>
            <a:r>
              <a:rPr lang="en-US" altLang="zh-TW" sz="1800" dirty="0">
                <a:latin typeface="+mn-lt"/>
              </a:rPr>
              <a:t>XLS /XLSX—http://</a:t>
            </a:r>
            <a:r>
              <a:rPr lang="en-US" altLang="zh-TW" sz="1800" dirty="0" err="1">
                <a:latin typeface="+mn-lt"/>
              </a:rPr>
              <a:t>cran.r-project.org</a:t>
            </a:r>
            <a:r>
              <a:rPr lang="en-US" altLang="zh-TW" sz="1800" dirty="0">
                <a:latin typeface="+mn-lt"/>
              </a:rPr>
              <a:t>/doc/manuals/</a:t>
            </a:r>
            <a:r>
              <a:rPr lang="en-US" altLang="zh-TW" sz="1800" dirty="0" err="1">
                <a:latin typeface="+mn-lt"/>
              </a:rPr>
              <a:t>R-data.html#Reading-Excel-spreadsheets</a:t>
            </a:r>
            <a:endParaRPr lang="en-US" altLang="zh-TW" sz="1800" dirty="0">
              <a:latin typeface="+mn-lt"/>
            </a:endParaRPr>
          </a:p>
          <a:p>
            <a:pPr>
              <a:lnSpc>
                <a:spcPct val="100000"/>
              </a:lnSpc>
            </a:pPr>
            <a:r>
              <a:rPr lang="en-US" altLang="zh-TW" sz="1800" dirty="0">
                <a:latin typeface="+mn-lt"/>
              </a:rPr>
              <a:t>JSON—http://</a:t>
            </a:r>
            <a:r>
              <a:rPr lang="en-US" altLang="zh-TW" sz="1800" dirty="0" err="1">
                <a:latin typeface="+mn-lt"/>
              </a:rPr>
              <a:t>cran.r-project.org</a:t>
            </a:r>
            <a:r>
              <a:rPr lang="en-US" altLang="zh-TW" sz="1800" dirty="0">
                <a:latin typeface="+mn-lt"/>
              </a:rPr>
              <a:t>/web/packages/</a:t>
            </a:r>
            <a:r>
              <a:rPr lang="en-US" altLang="zh-TW" sz="1800" dirty="0" err="1">
                <a:latin typeface="+mn-lt"/>
              </a:rPr>
              <a:t>rjson</a:t>
            </a:r>
            <a:r>
              <a:rPr lang="en-US" altLang="zh-TW" sz="1800" dirty="0">
                <a:latin typeface="+mn-lt"/>
              </a:rPr>
              <a:t>/</a:t>
            </a:r>
            <a:r>
              <a:rPr lang="en-US" altLang="zh-TW" sz="1800" dirty="0" err="1">
                <a:latin typeface="+mn-lt"/>
              </a:rPr>
              <a:t>index.html</a:t>
            </a:r>
            <a:endParaRPr lang="en-US" altLang="zh-TW" sz="1800" dirty="0">
              <a:latin typeface="+mn-lt"/>
            </a:endParaRPr>
          </a:p>
          <a:p>
            <a:pPr>
              <a:lnSpc>
                <a:spcPct val="100000"/>
              </a:lnSpc>
            </a:pPr>
            <a:r>
              <a:rPr lang="en-US" altLang="zh-TW" sz="1800" dirty="0">
                <a:latin typeface="+mn-lt"/>
              </a:rPr>
              <a:t>XML—http://</a:t>
            </a:r>
            <a:r>
              <a:rPr lang="en-US" altLang="zh-TW" sz="1800" dirty="0" err="1">
                <a:latin typeface="+mn-lt"/>
              </a:rPr>
              <a:t>cran.r-project.org</a:t>
            </a:r>
            <a:r>
              <a:rPr lang="en-US" altLang="zh-TW" sz="1800" dirty="0">
                <a:latin typeface="+mn-lt"/>
              </a:rPr>
              <a:t>/web/packages/XML/</a:t>
            </a:r>
            <a:r>
              <a:rPr lang="en-US" altLang="zh-TW" sz="1800" dirty="0" err="1">
                <a:latin typeface="+mn-lt"/>
              </a:rPr>
              <a:t>index.html</a:t>
            </a:r>
            <a:endParaRPr lang="en-US" altLang="zh-TW" sz="1800" dirty="0">
              <a:latin typeface="+mn-lt"/>
            </a:endParaRPr>
          </a:p>
          <a:p>
            <a:pPr>
              <a:lnSpc>
                <a:spcPct val="100000"/>
              </a:lnSpc>
            </a:pPr>
            <a:r>
              <a:rPr lang="en-US" altLang="zh-TW" sz="1800" dirty="0">
                <a:latin typeface="+mn-lt"/>
              </a:rPr>
              <a:t>MongoDB—http://</a:t>
            </a:r>
            <a:r>
              <a:rPr lang="en-US" altLang="zh-TW" sz="1800" dirty="0" err="1">
                <a:latin typeface="+mn-lt"/>
              </a:rPr>
              <a:t>cran.r-project.org</a:t>
            </a:r>
            <a:r>
              <a:rPr lang="en-US" altLang="zh-TW" sz="1800" dirty="0">
                <a:latin typeface="+mn-lt"/>
              </a:rPr>
              <a:t>/web/packages/</a:t>
            </a:r>
            <a:r>
              <a:rPr lang="en-US" altLang="zh-TW" sz="1800" dirty="0" err="1">
                <a:latin typeface="+mn-lt"/>
              </a:rPr>
              <a:t>rmongodb</a:t>
            </a:r>
            <a:r>
              <a:rPr lang="en-US" altLang="zh-TW" sz="1800" dirty="0">
                <a:latin typeface="+mn-lt"/>
              </a:rPr>
              <a:t>/</a:t>
            </a:r>
            <a:r>
              <a:rPr lang="en-US" altLang="zh-TW" sz="1800" dirty="0" err="1">
                <a:latin typeface="+mn-lt"/>
              </a:rPr>
              <a:t>index.html</a:t>
            </a:r>
            <a:endParaRPr lang="en-US" altLang="zh-TW" sz="1800" dirty="0">
              <a:latin typeface="+mn-lt"/>
            </a:endParaRPr>
          </a:p>
          <a:p>
            <a:pPr>
              <a:lnSpc>
                <a:spcPct val="100000"/>
              </a:lnSpc>
            </a:pPr>
            <a:r>
              <a:rPr lang="en-US" altLang="zh-TW" sz="1800" dirty="0">
                <a:latin typeface="+mn-lt"/>
              </a:rPr>
              <a:t>SQL—http://</a:t>
            </a:r>
            <a:r>
              <a:rPr lang="en-US" altLang="zh-TW" sz="1800" dirty="0" err="1">
                <a:latin typeface="+mn-lt"/>
              </a:rPr>
              <a:t>cran.r-project.org</a:t>
            </a:r>
            <a:r>
              <a:rPr lang="en-US" altLang="zh-TW" sz="1800" dirty="0">
                <a:latin typeface="+mn-lt"/>
              </a:rPr>
              <a:t>/web/packages/DBI/</a:t>
            </a:r>
            <a:r>
              <a:rPr lang="en-US" altLang="zh-TW" sz="1800" dirty="0" err="1">
                <a:latin typeface="+mn-lt"/>
              </a:rPr>
              <a:t>index.html</a:t>
            </a:r>
            <a:endParaRPr kumimoji="1" lang="zh-TW" altLang="en-US" sz="1800" dirty="0">
              <a:latin typeface="+mn-lt"/>
            </a:endParaRPr>
          </a:p>
        </p:txBody>
      </p:sp>
      <p:sp>
        <p:nvSpPr>
          <p:cNvPr id="2" name="TextBox 1">
            <a:extLst>
              <a:ext uri="{FF2B5EF4-FFF2-40B4-BE49-F238E27FC236}">
                <a16:creationId xmlns:a16="http://schemas.microsoft.com/office/drawing/2014/main" id="{63A5A25B-52CE-49D8-BB2A-3A98F29A5CD2}"/>
              </a:ext>
            </a:extLst>
          </p:cNvPr>
          <p:cNvSpPr txBox="1"/>
          <p:nvPr/>
        </p:nvSpPr>
        <p:spPr>
          <a:xfrm>
            <a:off x="53680" y="6513712"/>
            <a:ext cx="9045896"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ltLang="zh-TW" sz="1200" dirty="0">
              <a:cs typeface="Calibri"/>
            </a:endParaRPr>
          </a:p>
        </p:txBody>
      </p:sp>
      <p:sp>
        <p:nvSpPr>
          <p:cNvPr id="6" name="TextBox 5">
            <a:extLst>
              <a:ext uri="{FF2B5EF4-FFF2-40B4-BE49-F238E27FC236}">
                <a16:creationId xmlns:a16="http://schemas.microsoft.com/office/drawing/2014/main" id="{7B1762EB-45B9-6D44-9538-B976A4CBEF86}"/>
              </a:ext>
            </a:extLst>
          </p:cNvPr>
          <p:cNvSpPr txBox="1"/>
          <p:nvPr/>
        </p:nvSpPr>
        <p:spPr>
          <a:xfrm>
            <a:off x="877807" y="6560830"/>
            <a:ext cx="8266193"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altLang="zh-TW" sz="1200" i="1" dirty="0">
                <a:solidFill>
                  <a:schemeClr val="bg1"/>
                </a:solidFill>
                <a:ea typeface="+mn-lt"/>
                <a:cs typeface="+mn-lt"/>
              </a:rPr>
              <a:t>Practical Data Science with R by</a:t>
            </a:r>
            <a:r>
              <a:rPr lang="en-US" altLang="zh-TW" sz="1200" dirty="0">
                <a:solidFill>
                  <a:schemeClr val="bg1"/>
                </a:solidFill>
                <a:ea typeface="+mn-lt"/>
                <a:cs typeface="+mn-lt"/>
              </a:rPr>
              <a:t> Nina </a:t>
            </a:r>
            <a:r>
              <a:rPr lang="en-US" altLang="zh-TW" sz="1200" dirty="0" err="1">
                <a:solidFill>
                  <a:schemeClr val="bg1"/>
                </a:solidFill>
                <a:ea typeface="+mn-lt"/>
                <a:cs typeface="+mn-lt"/>
              </a:rPr>
              <a:t>Zumel</a:t>
            </a:r>
            <a:r>
              <a:rPr lang="en-US" altLang="zh-TW" sz="1200" dirty="0">
                <a:solidFill>
                  <a:schemeClr val="bg1"/>
                </a:solidFill>
                <a:ea typeface="+mn-lt"/>
                <a:cs typeface="+mn-lt"/>
              </a:rPr>
              <a:t>, John Mount</a:t>
            </a:r>
            <a:endParaRPr lang="zh-TW" sz="1200" dirty="0">
              <a:solidFill>
                <a:schemeClr val="bg1"/>
              </a:solidFill>
              <a:ea typeface="新細明體"/>
              <a:cs typeface="Calibri"/>
            </a:endParaRPr>
          </a:p>
        </p:txBody>
      </p:sp>
    </p:spTree>
    <p:extLst>
      <p:ext uri="{BB962C8B-B14F-4D97-AF65-F5344CB8AC3E}">
        <p14:creationId xmlns:p14="http://schemas.microsoft.com/office/powerpoint/2010/main" val="163093298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dirty="0"/>
              <a:t>Using </a:t>
            </a:r>
            <a:r>
              <a:rPr lang="en-US" altLang="zh-TW" i="1" dirty="0"/>
              <a:t>R</a:t>
            </a:r>
            <a:r>
              <a:rPr lang="en-US" altLang="zh-TW" dirty="0"/>
              <a:t> on less-structured data</a:t>
            </a:r>
            <a:endParaRPr kumimoji="1" lang="zh-TW" altLang="en-US" dirty="0"/>
          </a:p>
        </p:txBody>
      </p:sp>
      <p:sp>
        <p:nvSpPr>
          <p:cNvPr id="3" name="內容版面配置區 2"/>
          <p:cNvSpPr>
            <a:spLocks noGrp="1"/>
          </p:cNvSpPr>
          <p:nvPr>
            <p:ph idx="1"/>
          </p:nvPr>
        </p:nvSpPr>
        <p:spPr/>
        <p:txBody>
          <a:bodyPr anchor="t">
            <a:noAutofit/>
          </a:bodyPr>
          <a:lstStyle/>
          <a:p>
            <a:pPr>
              <a:lnSpc>
                <a:spcPct val="100000"/>
              </a:lnSpc>
            </a:pPr>
            <a:r>
              <a:rPr lang="tr-TR" altLang="zh-TW" dirty="0" err="1">
                <a:solidFill>
                  <a:schemeClr val="accent1"/>
                </a:solidFill>
                <a:latin typeface="+mn-lt"/>
              </a:rPr>
              <a:t>lessStructure.R</a:t>
            </a:r>
            <a:endParaRPr lang="tr-TR" altLang="zh-TW" dirty="0">
              <a:solidFill>
                <a:schemeClr val="accent1"/>
              </a:solidFill>
              <a:latin typeface="+mn-lt"/>
            </a:endParaRPr>
          </a:p>
          <a:p>
            <a:pPr>
              <a:lnSpc>
                <a:spcPct val="100000"/>
              </a:lnSpc>
            </a:pPr>
            <a:r>
              <a:rPr lang="tr-TR" altLang="zh-TW" dirty="0" err="1">
                <a:latin typeface="+mn-lt"/>
              </a:rPr>
              <a:t>German</a:t>
            </a:r>
            <a:r>
              <a:rPr lang="tr-TR" altLang="zh-TW" dirty="0">
                <a:latin typeface="+mn-lt"/>
              </a:rPr>
              <a:t> bank </a:t>
            </a:r>
            <a:r>
              <a:rPr lang="tr-TR" altLang="zh-TW" dirty="0" err="1">
                <a:latin typeface="+mn-lt"/>
              </a:rPr>
              <a:t>credit</a:t>
            </a:r>
            <a:r>
              <a:rPr lang="tr-TR" altLang="zh-TW" dirty="0">
                <a:latin typeface="+mn-lt"/>
              </a:rPr>
              <a:t> </a:t>
            </a:r>
            <a:r>
              <a:rPr lang="tr-TR" altLang="zh-TW" dirty="0" err="1">
                <a:latin typeface="+mn-lt"/>
              </a:rPr>
              <a:t>dataset</a:t>
            </a:r>
            <a:endParaRPr lang="tr-TR" altLang="zh-TW" dirty="0">
              <a:latin typeface="+mn-lt"/>
            </a:endParaRPr>
          </a:p>
          <a:p>
            <a:pPr marL="457200" lvl="1" indent="0">
              <a:lnSpc>
                <a:spcPct val="100000"/>
              </a:lnSpc>
              <a:buNone/>
            </a:pPr>
            <a:r>
              <a:rPr lang="tr-TR" altLang="zh-TW" sz="1800" dirty="0">
                <a:latin typeface="Courier" charset="0"/>
                <a:ea typeface="Courier" charset="0"/>
                <a:cs typeface="Courier" charset="0"/>
              </a:rPr>
              <a:t>d &lt;- </a:t>
            </a:r>
            <a:r>
              <a:rPr lang="tr-TR" altLang="zh-TW" sz="1800" dirty="0" err="1">
                <a:latin typeface="Courier" charset="0"/>
                <a:ea typeface="Courier" charset="0"/>
                <a:cs typeface="Courier" charset="0"/>
              </a:rPr>
              <a:t>read.table</a:t>
            </a:r>
            <a:r>
              <a:rPr lang="tr-TR" altLang="zh-TW" sz="1800" dirty="0">
                <a:latin typeface="Courier" charset="0"/>
                <a:ea typeface="Courier" charset="0"/>
                <a:cs typeface="Courier" charset="0"/>
              </a:rPr>
              <a:t>(</a:t>
            </a:r>
            <a:r>
              <a:rPr lang="tr-TR" altLang="zh-TW" sz="1800" dirty="0" err="1">
                <a:latin typeface="Courier" charset="0"/>
                <a:ea typeface="Courier" charset="0"/>
                <a:cs typeface="Courier" charset="0"/>
              </a:rPr>
              <a:t>paste</a:t>
            </a:r>
            <a:r>
              <a:rPr lang="tr-TR" altLang="zh-TW" sz="1800" dirty="0">
                <a:latin typeface="Courier" charset="0"/>
                <a:ea typeface="Courier" charset="0"/>
                <a:cs typeface="Courier" charset="0"/>
              </a:rPr>
              <a:t>('http://</a:t>
            </a:r>
            <a:r>
              <a:rPr lang="tr-TR" altLang="zh-TW" sz="1800" dirty="0" err="1">
                <a:latin typeface="Courier" charset="0"/>
                <a:ea typeface="Courier" charset="0"/>
                <a:cs typeface="Courier" charset="0"/>
              </a:rPr>
              <a:t>archive.ics.uci.edu</a:t>
            </a:r>
            <a:r>
              <a:rPr lang="tr-TR" altLang="zh-TW" sz="1800" dirty="0">
                <a:latin typeface="Courier" charset="0"/>
                <a:ea typeface="Courier" charset="0"/>
                <a:cs typeface="Courier" charset="0"/>
              </a:rPr>
              <a:t>/ml/','</a:t>
            </a:r>
            <a:r>
              <a:rPr lang="tr-TR" altLang="zh-TW" sz="1800" dirty="0" err="1">
                <a:latin typeface="Courier" charset="0"/>
                <a:ea typeface="Courier" charset="0"/>
                <a:cs typeface="Courier" charset="0"/>
              </a:rPr>
              <a:t>machine-learning-databases</a:t>
            </a:r>
            <a:r>
              <a:rPr lang="tr-TR" altLang="zh-TW" sz="1800" dirty="0">
                <a:latin typeface="Courier" charset="0"/>
                <a:ea typeface="Courier" charset="0"/>
                <a:cs typeface="Courier" charset="0"/>
              </a:rPr>
              <a:t>/</a:t>
            </a:r>
            <a:r>
              <a:rPr lang="tr-TR" altLang="zh-TW" sz="1800" dirty="0" err="1">
                <a:latin typeface="Courier" charset="0"/>
                <a:ea typeface="Courier" charset="0"/>
                <a:cs typeface="Courier" charset="0"/>
              </a:rPr>
              <a:t>statlog</a:t>
            </a:r>
            <a:r>
              <a:rPr lang="tr-TR" altLang="zh-TW" sz="1800" dirty="0">
                <a:latin typeface="Courier" charset="0"/>
                <a:ea typeface="Courier" charset="0"/>
                <a:cs typeface="Courier" charset="0"/>
              </a:rPr>
              <a:t>/</a:t>
            </a:r>
            <a:r>
              <a:rPr lang="tr-TR" altLang="zh-TW" sz="1800" dirty="0" err="1">
                <a:latin typeface="Courier" charset="0"/>
                <a:ea typeface="Courier" charset="0"/>
                <a:cs typeface="Courier" charset="0"/>
              </a:rPr>
              <a:t>german</a:t>
            </a:r>
            <a:r>
              <a:rPr lang="tr-TR" altLang="zh-TW" sz="1800" dirty="0">
                <a:latin typeface="Courier" charset="0"/>
                <a:ea typeface="Courier" charset="0"/>
                <a:cs typeface="Courier" charset="0"/>
              </a:rPr>
              <a:t>/german.data',</a:t>
            </a:r>
            <a:r>
              <a:rPr lang="tr-TR" altLang="zh-TW" sz="1800" dirty="0" err="1">
                <a:latin typeface="Courier" charset="0"/>
                <a:ea typeface="Courier" charset="0"/>
                <a:cs typeface="Courier" charset="0"/>
              </a:rPr>
              <a:t>sep</a:t>
            </a:r>
            <a:r>
              <a:rPr lang="tr-TR" altLang="zh-TW" sz="1800" dirty="0">
                <a:latin typeface="Courier" charset="0"/>
                <a:ea typeface="Courier" charset="0"/>
                <a:cs typeface="Courier" charset="0"/>
              </a:rPr>
              <a:t>=''),</a:t>
            </a:r>
            <a:r>
              <a:rPr lang="tr-TR" altLang="zh-TW" sz="1800" dirty="0" err="1">
                <a:latin typeface="Courier" charset="0"/>
                <a:ea typeface="Courier" charset="0"/>
                <a:cs typeface="Courier" charset="0"/>
              </a:rPr>
              <a:t>stringsAsFactors</a:t>
            </a:r>
            <a:r>
              <a:rPr lang="tr-TR" altLang="zh-TW" sz="1800" dirty="0">
                <a:latin typeface="Courier" charset="0"/>
                <a:ea typeface="Courier" charset="0"/>
                <a:cs typeface="Courier" charset="0"/>
              </a:rPr>
              <a:t>=</a:t>
            </a:r>
            <a:r>
              <a:rPr lang="tr-TR" altLang="zh-TW" sz="1800" dirty="0" err="1">
                <a:latin typeface="Courier" charset="0"/>
                <a:ea typeface="Courier" charset="0"/>
                <a:cs typeface="Courier" charset="0"/>
              </a:rPr>
              <a:t>F,header</a:t>
            </a:r>
            <a:r>
              <a:rPr lang="tr-TR" altLang="zh-TW" sz="1800" dirty="0">
                <a:latin typeface="Courier" charset="0"/>
                <a:ea typeface="Courier" charset="0"/>
                <a:cs typeface="Courier" charset="0"/>
              </a:rPr>
              <a:t>=F)</a:t>
            </a:r>
          </a:p>
          <a:p>
            <a:pPr marL="457200" lvl="1" indent="0">
              <a:lnSpc>
                <a:spcPct val="100000"/>
              </a:lnSpc>
              <a:buNone/>
            </a:pPr>
            <a:r>
              <a:rPr lang="tr-TR" altLang="zh-TW" sz="1800" dirty="0" err="1">
                <a:latin typeface="Courier" charset="0"/>
                <a:ea typeface="Courier" charset="0"/>
                <a:cs typeface="Courier" charset="0"/>
              </a:rPr>
              <a:t>head</a:t>
            </a:r>
            <a:r>
              <a:rPr lang="tr-TR" altLang="zh-TW" sz="1800" dirty="0">
                <a:latin typeface="Courier" charset="0"/>
                <a:ea typeface="Courier" charset="0"/>
                <a:cs typeface="Courier" charset="0"/>
              </a:rPr>
              <a:t>(d)</a:t>
            </a:r>
            <a:endParaRPr lang="en-US" altLang="zh-TW" sz="1800" dirty="0">
              <a:latin typeface="Courier" charset="0"/>
              <a:ea typeface="Courier" charset="0"/>
              <a:cs typeface="Courier" charset="0"/>
            </a:endParaRPr>
          </a:p>
        </p:txBody>
      </p:sp>
      <p:sp>
        <p:nvSpPr>
          <p:cNvPr id="4" name="TextBox 3">
            <a:extLst>
              <a:ext uri="{FF2B5EF4-FFF2-40B4-BE49-F238E27FC236}">
                <a16:creationId xmlns:a16="http://schemas.microsoft.com/office/drawing/2014/main" id="{FCEAAA78-583D-43A6-BE1A-A299252B6936}"/>
              </a:ext>
            </a:extLst>
          </p:cNvPr>
          <p:cNvSpPr txBox="1"/>
          <p:nvPr/>
        </p:nvSpPr>
        <p:spPr>
          <a:xfrm>
            <a:off x="429912" y="6539688"/>
            <a:ext cx="9184721"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zh-TW" sz="1200" dirty="0">
              <a:cs typeface="Calibri"/>
            </a:endParaRPr>
          </a:p>
        </p:txBody>
      </p:sp>
      <p:sp>
        <p:nvSpPr>
          <p:cNvPr id="7" name="TextBox 5">
            <a:extLst>
              <a:ext uri="{FF2B5EF4-FFF2-40B4-BE49-F238E27FC236}">
                <a16:creationId xmlns:a16="http://schemas.microsoft.com/office/drawing/2014/main" id="{F97E50E7-C316-3F49-BA82-66B8C78B4A34}"/>
              </a:ext>
            </a:extLst>
          </p:cNvPr>
          <p:cNvSpPr txBox="1"/>
          <p:nvPr/>
        </p:nvSpPr>
        <p:spPr>
          <a:xfrm>
            <a:off x="877807" y="6560830"/>
            <a:ext cx="8266193"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altLang="zh-TW" sz="1200" i="1" dirty="0">
                <a:solidFill>
                  <a:schemeClr val="bg1"/>
                </a:solidFill>
                <a:ea typeface="+mn-lt"/>
                <a:cs typeface="+mn-lt"/>
              </a:rPr>
              <a:t>Practical Data Science with R by</a:t>
            </a:r>
            <a:r>
              <a:rPr lang="en-US" altLang="zh-TW" sz="1200" dirty="0">
                <a:solidFill>
                  <a:schemeClr val="bg1"/>
                </a:solidFill>
                <a:ea typeface="+mn-lt"/>
                <a:cs typeface="+mn-lt"/>
              </a:rPr>
              <a:t> Nina </a:t>
            </a:r>
            <a:r>
              <a:rPr lang="en-US" altLang="zh-TW" sz="1200" dirty="0" err="1">
                <a:solidFill>
                  <a:schemeClr val="bg1"/>
                </a:solidFill>
                <a:ea typeface="+mn-lt"/>
                <a:cs typeface="+mn-lt"/>
              </a:rPr>
              <a:t>Zumel</a:t>
            </a:r>
            <a:r>
              <a:rPr lang="en-US" altLang="zh-TW" sz="1200" dirty="0">
                <a:solidFill>
                  <a:schemeClr val="bg1"/>
                </a:solidFill>
                <a:ea typeface="+mn-lt"/>
                <a:cs typeface="+mn-lt"/>
              </a:rPr>
              <a:t>, John Mount</a:t>
            </a:r>
            <a:endParaRPr lang="zh-TW" sz="1200" dirty="0">
              <a:solidFill>
                <a:schemeClr val="bg1"/>
              </a:solidFill>
              <a:ea typeface="新細明體"/>
              <a:cs typeface="Calibri"/>
            </a:endParaRPr>
          </a:p>
        </p:txBody>
      </p:sp>
    </p:spTree>
    <p:extLst>
      <p:ext uri="{BB962C8B-B14F-4D97-AF65-F5344CB8AC3E}">
        <p14:creationId xmlns:p14="http://schemas.microsoft.com/office/powerpoint/2010/main" val="152988839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dirty="0"/>
              <a:t>Using </a:t>
            </a:r>
            <a:r>
              <a:rPr lang="en-US" altLang="zh-TW" i="1" dirty="0"/>
              <a:t>R</a:t>
            </a:r>
            <a:r>
              <a:rPr lang="en-US" altLang="zh-TW" dirty="0"/>
              <a:t> on less-structured data</a:t>
            </a:r>
            <a:endParaRPr kumimoji="1" lang="zh-TW" altLang="en-US" dirty="0"/>
          </a:p>
        </p:txBody>
      </p:sp>
      <p:sp>
        <p:nvSpPr>
          <p:cNvPr id="3" name="內容版面配置區 2"/>
          <p:cNvSpPr>
            <a:spLocks noGrp="1"/>
          </p:cNvSpPr>
          <p:nvPr>
            <p:ph idx="1"/>
          </p:nvPr>
        </p:nvSpPr>
        <p:spPr/>
        <p:txBody>
          <a:bodyPr anchor="t">
            <a:noAutofit/>
          </a:bodyPr>
          <a:lstStyle/>
          <a:p>
            <a:pPr>
              <a:lnSpc>
                <a:spcPct val="100000"/>
              </a:lnSpc>
            </a:pPr>
            <a:r>
              <a:rPr lang="en-US" altLang="zh-TW" sz="1800" dirty="0">
                <a:latin typeface="+mn-lt"/>
              </a:rPr>
              <a:t>schema documentation or data dictionary</a:t>
            </a:r>
          </a:p>
          <a:p>
            <a:pPr marL="457200" lvl="1" indent="0">
              <a:lnSpc>
                <a:spcPct val="100000"/>
              </a:lnSpc>
              <a:buNone/>
            </a:pPr>
            <a:r>
              <a:rPr kumimoji="1" lang="en-US" altLang="zh-TW" sz="1600" dirty="0" err="1">
                <a:latin typeface="Courier" charset="0"/>
                <a:ea typeface="Courier" charset="0"/>
                <a:cs typeface="Courier" charset="0"/>
              </a:rPr>
              <a:t>colnames</a:t>
            </a:r>
            <a:r>
              <a:rPr kumimoji="1" lang="en-US" altLang="zh-TW" sz="1600" dirty="0">
                <a:latin typeface="Courier" charset="0"/>
                <a:ea typeface="Courier" charset="0"/>
                <a:cs typeface="Courier" charset="0"/>
              </a:rPr>
              <a:t>(d) &lt;- c('</a:t>
            </a:r>
            <a:r>
              <a:rPr kumimoji="1" lang="en-US" altLang="zh-TW" sz="1600" dirty="0" err="1">
                <a:latin typeface="Courier" charset="0"/>
                <a:ea typeface="Courier" charset="0"/>
                <a:cs typeface="Courier" charset="0"/>
              </a:rPr>
              <a:t>Status.of.existing.checking.account</a:t>
            </a:r>
            <a:r>
              <a:rPr kumimoji="1" lang="en-US" altLang="zh-TW" sz="1600" dirty="0">
                <a:latin typeface="Courier" charset="0"/>
                <a:ea typeface="Courier" charset="0"/>
                <a:cs typeface="Courier" charset="0"/>
              </a:rPr>
              <a:t>',</a:t>
            </a:r>
          </a:p>
          <a:p>
            <a:pPr marL="457200" lvl="1" indent="0">
              <a:lnSpc>
                <a:spcPct val="100000"/>
              </a:lnSpc>
              <a:buNone/>
            </a:pPr>
            <a:r>
              <a:rPr kumimoji="1" lang="en-US" altLang="zh-TW" sz="1600" dirty="0">
                <a:latin typeface="Courier" charset="0"/>
                <a:ea typeface="Courier" charset="0"/>
                <a:cs typeface="Courier" charset="0"/>
              </a:rPr>
              <a:t>   '</a:t>
            </a:r>
            <a:r>
              <a:rPr kumimoji="1" lang="en-US" altLang="zh-TW" sz="1600" dirty="0" err="1">
                <a:latin typeface="Courier" charset="0"/>
                <a:ea typeface="Courier" charset="0"/>
                <a:cs typeface="Courier" charset="0"/>
              </a:rPr>
              <a:t>Duration.in.month</a:t>
            </a:r>
            <a:r>
              <a:rPr kumimoji="1" lang="en-US" altLang="zh-TW" sz="1600" dirty="0">
                <a:latin typeface="Courier" charset="0"/>
                <a:ea typeface="Courier" charset="0"/>
                <a:cs typeface="Courier" charset="0"/>
              </a:rPr>
              <a:t>',  '</a:t>
            </a:r>
            <a:r>
              <a:rPr kumimoji="1" lang="en-US" altLang="zh-TW" sz="1600" dirty="0" err="1">
                <a:latin typeface="Courier" charset="0"/>
                <a:ea typeface="Courier" charset="0"/>
                <a:cs typeface="Courier" charset="0"/>
              </a:rPr>
              <a:t>Credit.history</a:t>
            </a:r>
            <a:r>
              <a:rPr kumimoji="1" lang="en-US" altLang="zh-TW" sz="1600" dirty="0">
                <a:latin typeface="Courier" charset="0"/>
                <a:ea typeface="Courier" charset="0"/>
                <a:cs typeface="Courier" charset="0"/>
              </a:rPr>
              <a:t>', 'Purpose',</a:t>
            </a:r>
          </a:p>
          <a:p>
            <a:pPr marL="457200" lvl="1" indent="0">
              <a:lnSpc>
                <a:spcPct val="100000"/>
              </a:lnSpc>
              <a:buNone/>
            </a:pPr>
            <a:r>
              <a:rPr kumimoji="1" lang="en-US" altLang="zh-TW" sz="1600" dirty="0">
                <a:latin typeface="Courier" charset="0"/>
                <a:ea typeface="Courier" charset="0"/>
                <a:cs typeface="Courier" charset="0"/>
              </a:rPr>
              <a:t>   '</a:t>
            </a:r>
            <a:r>
              <a:rPr kumimoji="1" lang="en-US" altLang="zh-TW" sz="1600" dirty="0" err="1">
                <a:latin typeface="Courier" charset="0"/>
                <a:ea typeface="Courier" charset="0"/>
                <a:cs typeface="Courier" charset="0"/>
              </a:rPr>
              <a:t>Credit.amount</a:t>
            </a:r>
            <a:r>
              <a:rPr kumimoji="1" lang="en-US" altLang="zh-TW" sz="1600" dirty="0">
                <a:latin typeface="Courier" charset="0"/>
                <a:ea typeface="Courier" charset="0"/>
                <a:cs typeface="Courier" charset="0"/>
              </a:rPr>
              <a:t>', 'Savings account/bonds',</a:t>
            </a:r>
          </a:p>
          <a:p>
            <a:pPr marL="457200" lvl="1" indent="0">
              <a:lnSpc>
                <a:spcPct val="100000"/>
              </a:lnSpc>
              <a:buNone/>
            </a:pPr>
            <a:r>
              <a:rPr kumimoji="1" lang="en-US" altLang="zh-TW" sz="1600" dirty="0">
                <a:latin typeface="Courier" charset="0"/>
                <a:ea typeface="Courier" charset="0"/>
                <a:cs typeface="Courier" charset="0"/>
              </a:rPr>
              <a:t>   '</a:t>
            </a:r>
            <a:r>
              <a:rPr kumimoji="1" lang="en-US" altLang="zh-TW" sz="1600" dirty="0" err="1">
                <a:latin typeface="Courier" charset="0"/>
                <a:ea typeface="Courier" charset="0"/>
                <a:cs typeface="Courier" charset="0"/>
              </a:rPr>
              <a:t>Present.employment.since</a:t>
            </a:r>
            <a:r>
              <a:rPr kumimoji="1" lang="en-US" altLang="zh-TW" sz="1600" dirty="0">
                <a:latin typeface="Courier" charset="0"/>
                <a:ea typeface="Courier" charset="0"/>
                <a:cs typeface="Courier" charset="0"/>
              </a:rPr>
              <a:t>',</a:t>
            </a:r>
          </a:p>
          <a:p>
            <a:pPr marL="457200" lvl="1" indent="0">
              <a:lnSpc>
                <a:spcPct val="100000"/>
              </a:lnSpc>
              <a:buNone/>
            </a:pPr>
            <a:r>
              <a:rPr kumimoji="1" lang="en-US" altLang="zh-TW" sz="1600" dirty="0">
                <a:latin typeface="Courier" charset="0"/>
                <a:ea typeface="Courier" charset="0"/>
                <a:cs typeface="Courier" charset="0"/>
              </a:rPr>
              <a:t>   '</a:t>
            </a:r>
            <a:r>
              <a:rPr kumimoji="1" lang="en-US" altLang="zh-TW" sz="1600" dirty="0" err="1">
                <a:latin typeface="Courier" charset="0"/>
                <a:ea typeface="Courier" charset="0"/>
                <a:cs typeface="Courier" charset="0"/>
              </a:rPr>
              <a:t>Installment.rate.in.percentage.of.disposable.income</a:t>
            </a:r>
            <a:r>
              <a:rPr kumimoji="1" lang="en-US" altLang="zh-TW" sz="1600" dirty="0">
                <a:latin typeface="Courier" charset="0"/>
                <a:ea typeface="Courier" charset="0"/>
                <a:cs typeface="Courier" charset="0"/>
              </a:rPr>
              <a:t>',</a:t>
            </a:r>
          </a:p>
          <a:p>
            <a:pPr marL="457200" lvl="1" indent="0">
              <a:lnSpc>
                <a:spcPct val="100000"/>
              </a:lnSpc>
              <a:buNone/>
            </a:pPr>
            <a:r>
              <a:rPr kumimoji="1" lang="en-US" altLang="zh-TW" sz="1600" dirty="0">
                <a:latin typeface="Courier" charset="0"/>
                <a:ea typeface="Courier" charset="0"/>
                <a:cs typeface="Courier" charset="0"/>
              </a:rPr>
              <a:t>   '</a:t>
            </a:r>
            <a:r>
              <a:rPr kumimoji="1" lang="en-US" altLang="zh-TW" sz="1600" dirty="0" err="1">
                <a:latin typeface="Courier" charset="0"/>
                <a:ea typeface="Courier" charset="0"/>
                <a:cs typeface="Courier" charset="0"/>
              </a:rPr>
              <a:t>Personal.status.and.sex</a:t>
            </a:r>
            <a:r>
              <a:rPr kumimoji="1" lang="en-US" altLang="zh-TW" sz="1600" dirty="0">
                <a:latin typeface="Courier" charset="0"/>
                <a:ea typeface="Courier" charset="0"/>
                <a:cs typeface="Courier" charset="0"/>
              </a:rPr>
              <a:t>', '</a:t>
            </a:r>
            <a:r>
              <a:rPr kumimoji="1" lang="en-US" altLang="zh-TW" sz="1600" dirty="0" err="1">
                <a:latin typeface="Courier" charset="0"/>
                <a:ea typeface="Courier" charset="0"/>
                <a:cs typeface="Courier" charset="0"/>
              </a:rPr>
              <a:t>Other.debtors</a:t>
            </a:r>
            <a:r>
              <a:rPr kumimoji="1" lang="en-US" altLang="zh-TW" sz="1600" dirty="0">
                <a:latin typeface="Courier" charset="0"/>
                <a:ea typeface="Courier" charset="0"/>
                <a:cs typeface="Courier" charset="0"/>
              </a:rPr>
              <a:t>/guarantors',</a:t>
            </a:r>
          </a:p>
          <a:p>
            <a:pPr marL="457200" lvl="1" indent="0">
              <a:lnSpc>
                <a:spcPct val="100000"/>
              </a:lnSpc>
              <a:buNone/>
            </a:pPr>
            <a:r>
              <a:rPr kumimoji="1" lang="en-US" altLang="zh-TW" sz="1600" dirty="0">
                <a:latin typeface="Courier" charset="0"/>
                <a:ea typeface="Courier" charset="0"/>
                <a:cs typeface="Courier" charset="0"/>
              </a:rPr>
              <a:t>   '</a:t>
            </a:r>
            <a:r>
              <a:rPr kumimoji="1" lang="en-US" altLang="zh-TW" sz="1600" dirty="0" err="1">
                <a:latin typeface="Courier" charset="0"/>
                <a:ea typeface="Courier" charset="0"/>
                <a:cs typeface="Courier" charset="0"/>
              </a:rPr>
              <a:t>Present.residence.since</a:t>
            </a:r>
            <a:r>
              <a:rPr kumimoji="1" lang="en-US" altLang="zh-TW" sz="1600" dirty="0">
                <a:latin typeface="Courier" charset="0"/>
                <a:ea typeface="Courier" charset="0"/>
                <a:cs typeface="Courier" charset="0"/>
              </a:rPr>
              <a:t>', 'Property', '</a:t>
            </a:r>
            <a:r>
              <a:rPr kumimoji="1" lang="en-US" altLang="zh-TW" sz="1600" dirty="0" err="1">
                <a:latin typeface="Courier" charset="0"/>
                <a:ea typeface="Courier" charset="0"/>
                <a:cs typeface="Courier" charset="0"/>
              </a:rPr>
              <a:t>Age.in.years</a:t>
            </a:r>
            <a:r>
              <a:rPr kumimoji="1" lang="en-US" altLang="zh-TW" sz="1600" dirty="0">
                <a:latin typeface="Courier" charset="0"/>
                <a:ea typeface="Courier" charset="0"/>
                <a:cs typeface="Courier" charset="0"/>
              </a:rPr>
              <a:t>',</a:t>
            </a:r>
          </a:p>
          <a:p>
            <a:pPr marL="457200" lvl="1" indent="0">
              <a:lnSpc>
                <a:spcPct val="100000"/>
              </a:lnSpc>
              <a:buNone/>
            </a:pPr>
            <a:r>
              <a:rPr kumimoji="1" lang="en-US" altLang="zh-TW" sz="1600" dirty="0">
                <a:latin typeface="Courier" charset="0"/>
                <a:ea typeface="Courier" charset="0"/>
                <a:cs typeface="Courier" charset="0"/>
              </a:rPr>
              <a:t>   '</a:t>
            </a:r>
            <a:r>
              <a:rPr kumimoji="1" lang="en-US" altLang="zh-TW" sz="1600" dirty="0" err="1">
                <a:latin typeface="Courier" charset="0"/>
                <a:ea typeface="Courier" charset="0"/>
                <a:cs typeface="Courier" charset="0"/>
              </a:rPr>
              <a:t>Other.installment.plans</a:t>
            </a:r>
            <a:r>
              <a:rPr kumimoji="1" lang="en-US" altLang="zh-TW" sz="1600" dirty="0">
                <a:latin typeface="Courier" charset="0"/>
                <a:ea typeface="Courier" charset="0"/>
                <a:cs typeface="Courier" charset="0"/>
              </a:rPr>
              <a:t>', 'Housing',</a:t>
            </a:r>
          </a:p>
          <a:p>
            <a:pPr marL="457200" lvl="1" indent="0">
              <a:lnSpc>
                <a:spcPct val="100000"/>
              </a:lnSpc>
              <a:buNone/>
            </a:pPr>
            <a:r>
              <a:rPr kumimoji="1" lang="en-US" altLang="zh-TW" sz="1600" dirty="0">
                <a:latin typeface="Courier" charset="0"/>
                <a:ea typeface="Courier" charset="0"/>
                <a:cs typeface="Courier" charset="0"/>
              </a:rPr>
              <a:t>   '</a:t>
            </a:r>
            <a:r>
              <a:rPr kumimoji="1" lang="en-US" altLang="zh-TW" sz="1600" dirty="0" err="1">
                <a:latin typeface="Courier" charset="0"/>
                <a:ea typeface="Courier" charset="0"/>
                <a:cs typeface="Courier" charset="0"/>
              </a:rPr>
              <a:t>Number.of.existing.credits.at.this.bank</a:t>
            </a:r>
            <a:r>
              <a:rPr kumimoji="1" lang="en-US" altLang="zh-TW" sz="1600" dirty="0">
                <a:latin typeface="Courier" charset="0"/>
                <a:ea typeface="Courier" charset="0"/>
                <a:cs typeface="Courier" charset="0"/>
              </a:rPr>
              <a:t>', 'Job',</a:t>
            </a:r>
          </a:p>
          <a:p>
            <a:pPr marL="457200" lvl="1" indent="0">
              <a:lnSpc>
                <a:spcPct val="100000"/>
              </a:lnSpc>
              <a:buNone/>
            </a:pPr>
            <a:r>
              <a:rPr kumimoji="1" lang="en-US" altLang="zh-TW" sz="1600" dirty="0">
                <a:latin typeface="Courier" charset="0"/>
                <a:ea typeface="Courier" charset="0"/>
                <a:cs typeface="Courier" charset="0"/>
              </a:rPr>
              <a:t> '</a:t>
            </a:r>
            <a:r>
              <a:rPr kumimoji="1" lang="en-US" altLang="zh-TW" sz="1600" dirty="0" err="1">
                <a:latin typeface="Courier" charset="0"/>
                <a:ea typeface="Courier" charset="0"/>
                <a:cs typeface="Courier" charset="0"/>
              </a:rPr>
              <a:t>Number.of.people.being.liable.to.provide.maintenance.for</a:t>
            </a:r>
            <a:r>
              <a:rPr kumimoji="1" lang="en-US" altLang="zh-TW" sz="1600" dirty="0">
                <a:latin typeface="Courier" charset="0"/>
                <a:ea typeface="Courier" charset="0"/>
                <a:cs typeface="Courier" charset="0"/>
              </a:rPr>
              <a:t>',</a:t>
            </a:r>
          </a:p>
          <a:p>
            <a:pPr marL="457200" lvl="1" indent="0">
              <a:lnSpc>
                <a:spcPct val="100000"/>
              </a:lnSpc>
              <a:buNone/>
            </a:pPr>
            <a:r>
              <a:rPr kumimoji="1" lang="en-US" altLang="zh-TW" sz="1600" dirty="0">
                <a:latin typeface="Courier" charset="0"/>
                <a:ea typeface="Courier" charset="0"/>
                <a:cs typeface="Courier" charset="0"/>
              </a:rPr>
              <a:t>   'Telephone', '</a:t>
            </a:r>
            <a:r>
              <a:rPr kumimoji="1" lang="en-US" altLang="zh-TW" sz="1600" dirty="0" err="1">
                <a:latin typeface="Courier" charset="0"/>
                <a:ea typeface="Courier" charset="0"/>
                <a:cs typeface="Courier" charset="0"/>
              </a:rPr>
              <a:t>foreign.worker</a:t>
            </a:r>
            <a:r>
              <a:rPr kumimoji="1" lang="en-US" altLang="zh-TW" sz="1600" dirty="0">
                <a:latin typeface="Courier" charset="0"/>
                <a:ea typeface="Courier" charset="0"/>
                <a:cs typeface="Courier" charset="0"/>
              </a:rPr>
              <a:t>', '</a:t>
            </a:r>
            <a:r>
              <a:rPr kumimoji="1" lang="en-US" altLang="zh-TW" sz="1600" dirty="0" err="1">
                <a:latin typeface="Courier" charset="0"/>
                <a:ea typeface="Courier" charset="0"/>
                <a:cs typeface="Courier" charset="0"/>
              </a:rPr>
              <a:t>Good.Loan</a:t>
            </a:r>
            <a:r>
              <a:rPr kumimoji="1" lang="en-US" altLang="zh-TW" sz="1600" dirty="0">
                <a:latin typeface="Courier" charset="0"/>
                <a:ea typeface="Courier" charset="0"/>
                <a:cs typeface="Courier" charset="0"/>
              </a:rPr>
              <a:t>')</a:t>
            </a:r>
          </a:p>
        </p:txBody>
      </p:sp>
      <p:sp>
        <p:nvSpPr>
          <p:cNvPr id="5" name="TextBox 4">
            <a:extLst>
              <a:ext uri="{FF2B5EF4-FFF2-40B4-BE49-F238E27FC236}">
                <a16:creationId xmlns:a16="http://schemas.microsoft.com/office/drawing/2014/main" id="{571D3225-7710-482E-B623-05A0419D5F50}"/>
              </a:ext>
            </a:extLst>
          </p:cNvPr>
          <p:cNvSpPr txBox="1"/>
          <p:nvPr/>
        </p:nvSpPr>
        <p:spPr>
          <a:xfrm>
            <a:off x="395275" y="6539688"/>
            <a:ext cx="9184721"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zh-TW" sz="1200" dirty="0">
              <a:cs typeface="Calibri"/>
            </a:endParaRPr>
          </a:p>
        </p:txBody>
      </p:sp>
      <p:sp>
        <p:nvSpPr>
          <p:cNvPr id="6" name="TextBox 5">
            <a:extLst>
              <a:ext uri="{FF2B5EF4-FFF2-40B4-BE49-F238E27FC236}">
                <a16:creationId xmlns:a16="http://schemas.microsoft.com/office/drawing/2014/main" id="{9CFAB069-A48B-D24A-BB6A-CAE32327700A}"/>
              </a:ext>
            </a:extLst>
          </p:cNvPr>
          <p:cNvSpPr txBox="1"/>
          <p:nvPr/>
        </p:nvSpPr>
        <p:spPr>
          <a:xfrm>
            <a:off x="877807" y="6560830"/>
            <a:ext cx="8266193"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altLang="zh-TW" sz="1200" i="1" dirty="0">
                <a:solidFill>
                  <a:schemeClr val="bg1"/>
                </a:solidFill>
                <a:ea typeface="+mn-lt"/>
                <a:cs typeface="+mn-lt"/>
              </a:rPr>
              <a:t>Practical Data Science with R by</a:t>
            </a:r>
            <a:r>
              <a:rPr lang="en-US" altLang="zh-TW" sz="1200" dirty="0">
                <a:solidFill>
                  <a:schemeClr val="bg1"/>
                </a:solidFill>
                <a:ea typeface="+mn-lt"/>
                <a:cs typeface="+mn-lt"/>
              </a:rPr>
              <a:t> Nina </a:t>
            </a:r>
            <a:r>
              <a:rPr lang="en-US" altLang="zh-TW" sz="1200" dirty="0" err="1">
                <a:solidFill>
                  <a:schemeClr val="bg1"/>
                </a:solidFill>
                <a:ea typeface="+mn-lt"/>
                <a:cs typeface="+mn-lt"/>
              </a:rPr>
              <a:t>Zumel</a:t>
            </a:r>
            <a:r>
              <a:rPr lang="en-US" altLang="zh-TW" sz="1200" dirty="0">
                <a:solidFill>
                  <a:schemeClr val="bg1"/>
                </a:solidFill>
                <a:ea typeface="+mn-lt"/>
                <a:cs typeface="+mn-lt"/>
              </a:rPr>
              <a:t>, John Mount</a:t>
            </a:r>
            <a:endParaRPr lang="zh-TW" sz="1200" dirty="0">
              <a:solidFill>
                <a:schemeClr val="bg1"/>
              </a:solidFill>
              <a:ea typeface="新細明體"/>
              <a:cs typeface="Calibri"/>
            </a:endParaRPr>
          </a:p>
        </p:txBody>
      </p:sp>
    </p:spTree>
    <p:extLst>
      <p:ext uri="{BB962C8B-B14F-4D97-AF65-F5344CB8AC3E}">
        <p14:creationId xmlns:p14="http://schemas.microsoft.com/office/powerpoint/2010/main" val="871064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0" end="1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dirty="0"/>
              <a:t>Building a map to interpret loan use codes</a:t>
            </a:r>
            <a:endParaRPr kumimoji="1" lang="en-US" altLang="zh-TW" dirty="0"/>
          </a:p>
        </p:txBody>
      </p:sp>
      <p:sp>
        <p:nvSpPr>
          <p:cNvPr id="3" name="內容版面配置區 2"/>
          <p:cNvSpPr>
            <a:spLocks noGrp="1"/>
          </p:cNvSpPr>
          <p:nvPr>
            <p:ph idx="1"/>
          </p:nvPr>
        </p:nvSpPr>
        <p:spPr/>
        <p:txBody>
          <a:bodyPr>
            <a:normAutofit/>
          </a:bodyPr>
          <a:lstStyle/>
          <a:p>
            <a:pPr marL="0" indent="0">
              <a:lnSpc>
                <a:spcPct val="100000"/>
              </a:lnSpc>
              <a:buNone/>
            </a:pPr>
            <a:r>
              <a:rPr kumimoji="1" lang="en-US" altLang="zh-TW" sz="1600" dirty="0" err="1">
                <a:latin typeface="Courier" charset="0"/>
                <a:ea typeface="Courier" charset="0"/>
                <a:cs typeface="Courier" charset="0"/>
              </a:rPr>
              <a:t>d$Good.Loan</a:t>
            </a:r>
            <a:r>
              <a:rPr kumimoji="1" lang="en-US" altLang="zh-TW" sz="1600" dirty="0">
                <a:latin typeface="Courier" charset="0"/>
                <a:ea typeface="Courier" charset="0"/>
                <a:cs typeface="Courier" charset="0"/>
              </a:rPr>
              <a:t> &lt;- </a:t>
            </a:r>
            <a:r>
              <a:rPr kumimoji="1" lang="en-US" altLang="zh-TW" sz="1600" dirty="0" err="1">
                <a:latin typeface="Courier" charset="0"/>
                <a:ea typeface="Courier" charset="0"/>
                <a:cs typeface="Courier" charset="0"/>
              </a:rPr>
              <a:t>as.factor</a:t>
            </a:r>
            <a:r>
              <a:rPr kumimoji="1" lang="en-US" altLang="zh-TW" sz="1600" dirty="0">
                <a:latin typeface="Courier" charset="0"/>
                <a:ea typeface="Courier" charset="0"/>
                <a:cs typeface="Courier" charset="0"/>
              </a:rPr>
              <a:t>(</a:t>
            </a:r>
            <a:r>
              <a:rPr kumimoji="1" lang="en-US" altLang="zh-TW" sz="1600" dirty="0" err="1">
                <a:latin typeface="Courier" charset="0"/>
                <a:ea typeface="Courier" charset="0"/>
                <a:cs typeface="Courier" charset="0"/>
              </a:rPr>
              <a:t>ifelse</a:t>
            </a:r>
            <a:r>
              <a:rPr kumimoji="1" lang="en-US" altLang="zh-TW" sz="1600" dirty="0">
                <a:latin typeface="Courier" charset="0"/>
                <a:ea typeface="Courier" charset="0"/>
                <a:cs typeface="Courier" charset="0"/>
              </a:rPr>
              <a:t>(</a:t>
            </a:r>
            <a:r>
              <a:rPr kumimoji="1" lang="en-US" altLang="zh-TW" sz="1600" dirty="0" err="1">
                <a:latin typeface="Courier" charset="0"/>
                <a:ea typeface="Courier" charset="0"/>
                <a:cs typeface="Courier" charset="0"/>
              </a:rPr>
              <a:t>d$Good.Loan</a:t>
            </a:r>
            <a:r>
              <a:rPr kumimoji="1" lang="en-US" altLang="zh-TW" sz="1600" dirty="0">
                <a:latin typeface="Courier" charset="0"/>
                <a:ea typeface="Courier" charset="0"/>
                <a:cs typeface="Courier" charset="0"/>
              </a:rPr>
              <a:t>==1,'GoodLoan','BadLoan'))</a:t>
            </a:r>
          </a:p>
          <a:p>
            <a:pPr marL="0" indent="0">
              <a:lnSpc>
                <a:spcPct val="100000"/>
              </a:lnSpc>
              <a:buNone/>
            </a:pPr>
            <a:r>
              <a:rPr kumimoji="1" lang="en-US" altLang="zh-TW" sz="1600" dirty="0">
                <a:latin typeface="Courier" charset="0"/>
                <a:ea typeface="Courier" charset="0"/>
                <a:cs typeface="Courier" charset="0"/>
              </a:rPr>
              <a:t>mapping &lt;- list(</a:t>
            </a:r>
          </a:p>
          <a:p>
            <a:pPr marL="0" indent="0">
              <a:lnSpc>
                <a:spcPct val="100000"/>
              </a:lnSpc>
              <a:buNone/>
            </a:pPr>
            <a:r>
              <a:rPr kumimoji="1" lang="en-US" altLang="zh-TW" sz="1600" dirty="0">
                <a:latin typeface="Courier" charset="0"/>
                <a:ea typeface="Courier" charset="0"/>
                <a:cs typeface="Courier" charset="0"/>
              </a:rPr>
              <a:t>   'A40'='car (new)',</a:t>
            </a:r>
          </a:p>
          <a:p>
            <a:pPr marL="0" indent="0">
              <a:lnSpc>
                <a:spcPct val="100000"/>
              </a:lnSpc>
              <a:buNone/>
            </a:pPr>
            <a:r>
              <a:rPr kumimoji="1" lang="en-US" altLang="zh-TW" sz="1600" dirty="0">
                <a:latin typeface="Courier" charset="0"/>
                <a:ea typeface="Courier" charset="0"/>
                <a:cs typeface="Courier" charset="0"/>
              </a:rPr>
              <a:t>   'A41'='car (used)',</a:t>
            </a:r>
          </a:p>
          <a:p>
            <a:pPr marL="0" indent="0">
              <a:lnSpc>
                <a:spcPct val="100000"/>
              </a:lnSpc>
              <a:buNone/>
            </a:pPr>
            <a:r>
              <a:rPr kumimoji="1" lang="en-US" altLang="zh-TW" sz="1600" dirty="0">
                <a:latin typeface="Courier" charset="0"/>
                <a:ea typeface="Courier" charset="0"/>
                <a:cs typeface="Courier" charset="0"/>
              </a:rPr>
              <a:t>   'A42'='furniture/equipment',</a:t>
            </a:r>
          </a:p>
          <a:p>
            <a:pPr marL="0" indent="0">
              <a:lnSpc>
                <a:spcPct val="100000"/>
              </a:lnSpc>
              <a:buNone/>
            </a:pPr>
            <a:r>
              <a:rPr kumimoji="1" lang="en-US" altLang="zh-TW" sz="1600" dirty="0">
                <a:latin typeface="Courier" charset="0"/>
                <a:ea typeface="Courier" charset="0"/>
                <a:cs typeface="Courier" charset="0"/>
              </a:rPr>
              <a:t>   'A43'='radio/television',</a:t>
            </a:r>
          </a:p>
          <a:p>
            <a:pPr marL="0" indent="0">
              <a:lnSpc>
                <a:spcPct val="100000"/>
              </a:lnSpc>
              <a:buNone/>
            </a:pPr>
            <a:r>
              <a:rPr kumimoji="1" lang="en-US" altLang="zh-TW" sz="1600" dirty="0">
                <a:latin typeface="Courier" charset="0"/>
                <a:ea typeface="Courier" charset="0"/>
                <a:cs typeface="Courier" charset="0"/>
              </a:rPr>
              <a:t>   'A44'='domestic appliances')</a:t>
            </a:r>
          </a:p>
          <a:p>
            <a:pPr>
              <a:lnSpc>
                <a:spcPct val="100000"/>
              </a:lnSpc>
            </a:pPr>
            <a:r>
              <a:rPr kumimoji="1" lang="en-US" altLang="zh-TW" sz="1600" dirty="0">
                <a:latin typeface="+mn-lt"/>
              </a:rPr>
              <a:t>http://</a:t>
            </a:r>
            <a:r>
              <a:rPr kumimoji="1" lang="en-US" altLang="zh-TW" sz="1600" dirty="0" err="1">
                <a:latin typeface="+mn-lt"/>
              </a:rPr>
              <a:t>archive.ics.uci.edu</a:t>
            </a:r>
            <a:r>
              <a:rPr kumimoji="1" lang="en-US" altLang="zh-TW" sz="1600" dirty="0">
                <a:latin typeface="+mn-lt"/>
              </a:rPr>
              <a:t>/ml/datasets/</a:t>
            </a:r>
            <a:r>
              <a:rPr kumimoji="1" lang="en-US" altLang="zh-TW" sz="1600" dirty="0" err="1">
                <a:latin typeface="+mn-lt"/>
              </a:rPr>
              <a:t>Statlog</a:t>
            </a:r>
            <a:r>
              <a:rPr kumimoji="1" lang="en-US" altLang="zh-TW" sz="1600" dirty="0">
                <a:latin typeface="+mn-lt"/>
              </a:rPr>
              <a:t>+(</a:t>
            </a:r>
            <a:r>
              <a:rPr kumimoji="1" lang="en-US" altLang="zh-TW" sz="1600" dirty="0" err="1">
                <a:latin typeface="+mn-lt"/>
              </a:rPr>
              <a:t>German+Credit+Data</a:t>
            </a:r>
            <a:r>
              <a:rPr kumimoji="1" lang="en-US" altLang="zh-TW" sz="1600" dirty="0">
                <a:latin typeface="+mn-lt"/>
              </a:rPr>
              <a:t>)</a:t>
            </a:r>
          </a:p>
        </p:txBody>
      </p:sp>
      <p:sp>
        <p:nvSpPr>
          <p:cNvPr id="5" name="TextBox 4">
            <a:extLst>
              <a:ext uri="{FF2B5EF4-FFF2-40B4-BE49-F238E27FC236}">
                <a16:creationId xmlns:a16="http://schemas.microsoft.com/office/drawing/2014/main" id="{FAEA0495-30CF-4A4E-877E-23277E564DD7}"/>
              </a:ext>
            </a:extLst>
          </p:cNvPr>
          <p:cNvSpPr txBox="1"/>
          <p:nvPr/>
        </p:nvSpPr>
        <p:spPr>
          <a:xfrm>
            <a:off x="481866" y="6531029"/>
            <a:ext cx="9184721"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zh-TW" sz="1200" dirty="0">
              <a:cs typeface="Calibri"/>
            </a:endParaRPr>
          </a:p>
        </p:txBody>
      </p:sp>
      <p:sp>
        <p:nvSpPr>
          <p:cNvPr id="6" name="TextBox 5">
            <a:extLst>
              <a:ext uri="{FF2B5EF4-FFF2-40B4-BE49-F238E27FC236}">
                <a16:creationId xmlns:a16="http://schemas.microsoft.com/office/drawing/2014/main" id="{07C91189-D0D2-1249-80E4-0E993573916A}"/>
              </a:ext>
            </a:extLst>
          </p:cNvPr>
          <p:cNvSpPr txBox="1"/>
          <p:nvPr/>
        </p:nvSpPr>
        <p:spPr>
          <a:xfrm>
            <a:off x="877807" y="6560830"/>
            <a:ext cx="8266193"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altLang="zh-TW" sz="1200" i="1" dirty="0">
                <a:solidFill>
                  <a:schemeClr val="bg1"/>
                </a:solidFill>
                <a:ea typeface="+mn-lt"/>
                <a:cs typeface="+mn-lt"/>
              </a:rPr>
              <a:t>Practical Data Science with R by</a:t>
            </a:r>
            <a:r>
              <a:rPr lang="en-US" altLang="zh-TW" sz="1200" dirty="0">
                <a:solidFill>
                  <a:schemeClr val="bg1"/>
                </a:solidFill>
                <a:ea typeface="+mn-lt"/>
                <a:cs typeface="+mn-lt"/>
              </a:rPr>
              <a:t> Nina </a:t>
            </a:r>
            <a:r>
              <a:rPr lang="en-US" altLang="zh-TW" sz="1200" dirty="0" err="1">
                <a:solidFill>
                  <a:schemeClr val="bg1"/>
                </a:solidFill>
                <a:ea typeface="+mn-lt"/>
                <a:cs typeface="+mn-lt"/>
              </a:rPr>
              <a:t>Zumel</a:t>
            </a:r>
            <a:r>
              <a:rPr lang="en-US" altLang="zh-TW" sz="1200" dirty="0">
                <a:solidFill>
                  <a:schemeClr val="bg1"/>
                </a:solidFill>
                <a:ea typeface="+mn-lt"/>
                <a:cs typeface="+mn-lt"/>
              </a:rPr>
              <a:t>, John Mount</a:t>
            </a:r>
            <a:endParaRPr lang="zh-TW" sz="1200" dirty="0">
              <a:solidFill>
                <a:schemeClr val="bg1"/>
              </a:solidFill>
              <a:ea typeface="新細明體"/>
              <a:cs typeface="Calibri"/>
            </a:endParaRPr>
          </a:p>
        </p:txBody>
      </p:sp>
    </p:spTree>
    <p:extLst>
      <p:ext uri="{BB962C8B-B14F-4D97-AF65-F5344CB8AC3E}">
        <p14:creationId xmlns:p14="http://schemas.microsoft.com/office/powerpoint/2010/main" val="145724339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a:t>Transforming the car data</a:t>
            </a:r>
            <a:endParaRPr kumimoji="1" lang="zh-TW" altLang="en-US"/>
          </a:p>
        </p:txBody>
      </p:sp>
      <p:sp>
        <p:nvSpPr>
          <p:cNvPr id="3" name="內容版面配置區 2"/>
          <p:cNvSpPr>
            <a:spLocks noGrp="1"/>
          </p:cNvSpPr>
          <p:nvPr>
            <p:ph idx="1"/>
          </p:nvPr>
        </p:nvSpPr>
        <p:spPr/>
        <p:txBody>
          <a:bodyPr>
            <a:normAutofit/>
          </a:bodyPr>
          <a:lstStyle/>
          <a:p>
            <a:pPr marL="0" indent="0">
              <a:buNone/>
            </a:pPr>
            <a:r>
              <a:rPr kumimoji="1" lang="en-US" altLang="zh-TW" sz="1600" dirty="0">
                <a:latin typeface="Courier" charset="0"/>
                <a:ea typeface="Courier" charset="0"/>
                <a:cs typeface="Courier" charset="0"/>
              </a:rPr>
              <a:t>for(</a:t>
            </a:r>
            <a:r>
              <a:rPr kumimoji="1" lang="en-US" altLang="zh-TW" sz="1600" dirty="0" err="1">
                <a:latin typeface="Courier" charset="0"/>
                <a:ea typeface="Courier" charset="0"/>
                <a:cs typeface="Courier" charset="0"/>
              </a:rPr>
              <a:t>i</a:t>
            </a:r>
            <a:r>
              <a:rPr kumimoji="1" lang="en-US" altLang="zh-TW" sz="1600" dirty="0">
                <a:latin typeface="Courier" charset="0"/>
                <a:ea typeface="Courier" charset="0"/>
                <a:cs typeface="Courier" charset="0"/>
              </a:rPr>
              <a:t> in 1:(dim(d))[2]) {             	# Note: 1 </a:t>
            </a:r>
          </a:p>
          <a:p>
            <a:pPr marL="0" indent="0">
              <a:buNone/>
            </a:pPr>
            <a:r>
              <a:rPr kumimoji="1" lang="en-US" altLang="zh-TW" sz="1600" dirty="0">
                <a:latin typeface="Courier" charset="0"/>
                <a:ea typeface="Courier" charset="0"/>
                <a:cs typeface="Courier" charset="0"/>
              </a:rPr>
              <a:t>   if(class(d[,</a:t>
            </a:r>
            <a:r>
              <a:rPr kumimoji="1" lang="en-US" altLang="zh-TW" sz="1600" dirty="0" err="1">
                <a:latin typeface="Courier" charset="0"/>
                <a:ea typeface="Courier" charset="0"/>
                <a:cs typeface="Courier" charset="0"/>
              </a:rPr>
              <a:t>i</a:t>
            </a:r>
            <a:r>
              <a:rPr kumimoji="1" lang="en-US" altLang="zh-TW" sz="1600" dirty="0">
                <a:latin typeface="Courier" charset="0"/>
                <a:ea typeface="Courier" charset="0"/>
                <a:cs typeface="Courier" charset="0"/>
              </a:rPr>
              <a:t>])=='character') {</a:t>
            </a:r>
          </a:p>
          <a:p>
            <a:pPr marL="0" indent="0">
              <a:buNone/>
            </a:pPr>
            <a:r>
              <a:rPr kumimoji="1" lang="en-US" altLang="zh-TW" sz="1600" dirty="0">
                <a:latin typeface="Courier" charset="0"/>
                <a:ea typeface="Courier" charset="0"/>
                <a:cs typeface="Courier" charset="0"/>
              </a:rPr>
              <a:t>      d[,</a:t>
            </a:r>
            <a:r>
              <a:rPr kumimoji="1" lang="en-US" altLang="zh-TW" sz="1600" dirty="0" err="1">
                <a:latin typeface="Courier" charset="0"/>
                <a:ea typeface="Courier" charset="0"/>
                <a:cs typeface="Courier" charset="0"/>
              </a:rPr>
              <a:t>i</a:t>
            </a:r>
            <a:r>
              <a:rPr kumimoji="1" lang="en-US" altLang="zh-TW" sz="1600" dirty="0">
                <a:latin typeface="Courier" charset="0"/>
                <a:ea typeface="Courier" charset="0"/>
                <a:cs typeface="Courier" charset="0"/>
              </a:rPr>
              <a:t>] &lt;- </a:t>
            </a:r>
            <a:r>
              <a:rPr kumimoji="1" lang="en-US" altLang="zh-TW" sz="1600" dirty="0" err="1">
                <a:latin typeface="Courier" charset="0"/>
                <a:ea typeface="Courier" charset="0"/>
                <a:cs typeface="Courier" charset="0"/>
              </a:rPr>
              <a:t>as.factor</a:t>
            </a:r>
            <a:r>
              <a:rPr kumimoji="1" lang="en-US" altLang="zh-TW" sz="1600" dirty="0">
                <a:latin typeface="Courier" charset="0"/>
                <a:ea typeface="Courier" charset="0"/>
                <a:cs typeface="Courier" charset="0"/>
              </a:rPr>
              <a:t>(</a:t>
            </a:r>
            <a:r>
              <a:rPr kumimoji="1" lang="en-US" altLang="zh-TW" sz="1600" dirty="0" err="1">
                <a:latin typeface="Courier" charset="0"/>
                <a:ea typeface="Courier" charset="0"/>
                <a:cs typeface="Courier" charset="0"/>
              </a:rPr>
              <a:t>as.character</a:t>
            </a:r>
            <a:r>
              <a:rPr kumimoji="1" lang="en-US" altLang="zh-TW" sz="1600" dirty="0">
                <a:latin typeface="Courier" charset="0"/>
                <a:ea typeface="Courier" charset="0"/>
                <a:cs typeface="Courier" charset="0"/>
              </a:rPr>
              <a:t>(mapping[d[,</a:t>
            </a:r>
            <a:r>
              <a:rPr kumimoji="1" lang="en-US" altLang="zh-TW" sz="1600" dirty="0" err="1">
                <a:latin typeface="Courier" charset="0"/>
                <a:ea typeface="Courier" charset="0"/>
                <a:cs typeface="Courier" charset="0"/>
              </a:rPr>
              <a:t>i</a:t>
            </a:r>
            <a:r>
              <a:rPr kumimoji="1" lang="en-US" altLang="zh-TW" sz="1600" dirty="0">
                <a:latin typeface="Courier" charset="0"/>
                <a:ea typeface="Courier" charset="0"/>
                <a:cs typeface="Courier" charset="0"/>
              </a:rPr>
              <a:t>]]))# Note: 2 </a:t>
            </a:r>
          </a:p>
          <a:p>
            <a:pPr marL="0" indent="0">
              <a:buNone/>
            </a:pPr>
            <a:r>
              <a:rPr kumimoji="1" lang="en-US" altLang="zh-TW" sz="1600" dirty="0">
                <a:latin typeface="Courier" charset="0"/>
                <a:ea typeface="Courier" charset="0"/>
                <a:cs typeface="Courier" charset="0"/>
              </a:rPr>
              <a:t>   }</a:t>
            </a:r>
          </a:p>
          <a:p>
            <a:pPr marL="0" indent="0">
              <a:buNone/>
            </a:pPr>
            <a:r>
              <a:rPr kumimoji="1" lang="en-US" altLang="zh-TW" sz="1600" dirty="0">
                <a:latin typeface="Courier" charset="0"/>
                <a:ea typeface="Courier" charset="0"/>
                <a:cs typeface="Courier" charset="0"/>
              </a:rPr>
              <a:t>}</a:t>
            </a:r>
          </a:p>
          <a:p>
            <a:pPr marL="0" indent="0">
              <a:buNone/>
            </a:pPr>
            <a:r>
              <a:rPr lang="en-US" altLang="zh-TW" sz="1600" dirty="0">
                <a:latin typeface="Courier" charset="0"/>
                <a:ea typeface="Courier" charset="0"/>
                <a:cs typeface="Courier" charset="0"/>
              </a:rPr>
              <a:t>summary(</a:t>
            </a:r>
            <a:r>
              <a:rPr lang="en-US" altLang="zh-TW" sz="1600" dirty="0" err="1">
                <a:latin typeface="Courier" charset="0"/>
                <a:ea typeface="Courier" charset="0"/>
                <a:cs typeface="Courier" charset="0"/>
              </a:rPr>
              <a:t>d$Purpose</a:t>
            </a:r>
            <a:r>
              <a:rPr lang="en-US" altLang="zh-TW" sz="1600" dirty="0">
                <a:latin typeface="Courier" charset="0"/>
                <a:ea typeface="Courier" charset="0"/>
                <a:cs typeface="Courier" charset="0"/>
              </a:rPr>
              <a:t>)</a:t>
            </a:r>
            <a:endParaRPr kumimoji="1" lang="en-US" altLang="zh-TW" sz="1600" dirty="0">
              <a:latin typeface="Courier" charset="0"/>
              <a:ea typeface="Courier" charset="0"/>
              <a:cs typeface="Courier" charset="0"/>
            </a:endParaRPr>
          </a:p>
          <a:p>
            <a:pPr>
              <a:lnSpc>
                <a:spcPct val="100000"/>
              </a:lnSpc>
            </a:pPr>
            <a:r>
              <a:rPr kumimoji="1" lang="en-US" altLang="zh-TW" sz="1600" dirty="0">
                <a:latin typeface="+mn-lt"/>
              </a:rPr>
              <a:t># 1:  (dim(d))[2] is the number of columns in the data frame d. </a:t>
            </a:r>
          </a:p>
          <a:p>
            <a:pPr>
              <a:lnSpc>
                <a:spcPct val="100000"/>
              </a:lnSpc>
            </a:pPr>
            <a:r>
              <a:rPr kumimoji="1" lang="en-US" altLang="zh-TW" sz="1600" dirty="0">
                <a:latin typeface="+mn-lt"/>
              </a:rPr>
              <a:t># 2:  Note that the indexing operator [] is </a:t>
            </a:r>
            <a:r>
              <a:rPr kumimoji="1" lang="en-US" altLang="zh-TW" sz="1600" dirty="0" err="1">
                <a:latin typeface="+mn-lt"/>
              </a:rPr>
              <a:t>vectorized</a:t>
            </a:r>
            <a:r>
              <a:rPr kumimoji="1" lang="en-US" altLang="zh-TW" sz="1600" dirty="0">
                <a:latin typeface="+mn-lt"/>
              </a:rPr>
              <a:t>. Each step in the for loop remaps an entire column of data through our list.</a:t>
            </a:r>
          </a:p>
        </p:txBody>
      </p:sp>
      <p:sp>
        <p:nvSpPr>
          <p:cNvPr id="5" name="TextBox 4">
            <a:extLst>
              <a:ext uri="{FF2B5EF4-FFF2-40B4-BE49-F238E27FC236}">
                <a16:creationId xmlns:a16="http://schemas.microsoft.com/office/drawing/2014/main" id="{FB12E1BE-4B72-4F91-8632-5F91C9CCE776}"/>
              </a:ext>
            </a:extLst>
          </p:cNvPr>
          <p:cNvSpPr txBox="1"/>
          <p:nvPr/>
        </p:nvSpPr>
        <p:spPr>
          <a:xfrm>
            <a:off x="369298" y="6531029"/>
            <a:ext cx="9184721"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zh-TW" sz="1200" dirty="0">
              <a:cs typeface="Calibri"/>
            </a:endParaRPr>
          </a:p>
        </p:txBody>
      </p:sp>
      <p:sp>
        <p:nvSpPr>
          <p:cNvPr id="6" name="TextBox 5">
            <a:extLst>
              <a:ext uri="{FF2B5EF4-FFF2-40B4-BE49-F238E27FC236}">
                <a16:creationId xmlns:a16="http://schemas.microsoft.com/office/drawing/2014/main" id="{1BB4A0FC-4422-8A4D-BFD6-F04B292227CA}"/>
              </a:ext>
            </a:extLst>
          </p:cNvPr>
          <p:cNvSpPr txBox="1"/>
          <p:nvPr/>
        </p:nvSpPr>
        <p:spPr>
          <a:xfrm>
            <a:off x="877807" y="6560830"/>
            <a:ext cx="8266193"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altLang="zh-TW" sz="1200" i="1" dirty="0">
                <a:solidFill>
                  <a:schemeClr val="bg1"/>
                </a:solidFill>
                <a:ea typeface="+mn-lt"/>
                <a:cs typeface="+mn-lt"/>
              </a:rPr>
              <a:t>Practical Data Science with R by</a:t>
            </a:r>
            <a:r>
              <a:rPr lang="en-US" altLang="zh-TW" sz="1200" dirty="0">
                <a:solidFill>
                  <a:schemeClr val="bg1"/>
                </a:solidFill>
                <a:ea typeface="+mn-lt"/>
                <a:cs typeface="+mn-lt"/>
              </a:rPr>
              <a:t> Nina </a:t>
            </a:r>
            <a:r>
              <a:rPr lang="en-US" altLang="zh-TW" sz="1200" dirty="0" err="1">
                <a:solidFill>
                  <a:schemeClr val="bg1"/>
                </a:solidFill>
                <a:ea typeface="+mn-lt"/>
                <a:cs typeface="+mn-lt"/>
              </a:rPr>
              <a:t>Zumel</a:t>
            </a:r>
            <a:r>
              <a:rPr lang="en-US" altLang="zh-TW" sz="1200" dirty="0">
                <a:solidFill>
                  <a:schemeClr val="bg1"/>
                </a:solidFill>
                <a:ea typeface="+mn-lt"/>
                <a:cs typeface="+mn-lt"/>
              </a:rPr>
              <a:t>, John Mount</a:t>
            </a:r>
            <a:endParaRPr lang="zh-TW" sz="1200" dirty="0">
              <a:solidFill>
                <a:schemeClr val="bg1"/>
              </a:solidFill>
              <a:ea typeface="新細明體"/>
              <a:cs typeface="Calibri"/>
            </a:endParaRPr>
          </a:p>
        </p:txBody>
      </p:sp>
    </p:spTree>
    <p:extLst>
      <p:ext uri="{BB962C8B-B14F-4D97-AF65-F5344CB8AC3E}">
        <p14:creationId xmlns:p14="http://schemas.microsoft.com/office/powerpoint/2010/main" val="1831913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65256"/>
            <a:ext cx="7886700" cy="1325563"/>
          </a:xfrm>
        </p:spPr>
        <p:txBody>
          <a:bodyPr/>
          <a:lstStyle/>
          <a:p>
            <a:r>
              <a:rPr lang="en-US" dirty="0"/>
              <a:t>Data Science project</a:t>
            </a:r>
          </a:p>
        </p:txBody>
      </p:sp>
      <p:pic>
        <p:nvPicPr>
          <p:cNvPr id="5" name="Picture 4"/>
          <p:cNvPicPr>
            <a:picLocks noChangeAspect="1"/>
          </p:cNvPicPr>
          <p:nvPr/>
        </p:nvPicPr>
        <p:blipFill>
          <a:blip r:embed="rId3"/>
          <a:stretch>
            <a:fillRect/>
          </a:stretch>
        </p:blipFill>
        <p:spPr>
          <a:xfrm>
            <a:off x="1290986" y="1173486"/>
            <a:ext cx="6562029" cy="5163420"/>
          </a:xfrm>
          <a:prstGeom prst="rect">
            <a:avLst/>
          </a:prstGeom>
        </p:spPr>
      </p:pic>
      <p:sp>
        <p:nvSpPr>
          <p:cNvPr id="7" name="Oval 6"/>
          <p:cNvSpPr/>
          <p:nvPr/>
        </p:nvSpPr>
        <p:spPr>
          <a:xfrm rot="1672965">
            <a:off x="2768656" y="1565874"/>
            <a:ext cx="3466540" cy="2002336"/>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a:off x="5510269" y="1484657"/>
            <a:ext cx="2342746" cy="646331"/>
          </a:xfrm>
          <a:prstGeom prst="rect">
            <a:avLst/>
          </a:prstGeom>
          <a:noFill/>
        </p:spPr>
        <p:txBody>
          <a:bodyPr wrap="none" rtlCol="0">
            <a:spAutoFit/>
          </a:bodyPr>
          <a:lstStyle/>
          <a:p>
            <a:r>
              <a:rPr lang="en-US" dirty="0">
                <a:solidFill>
                  <a:srgbClr val="FF0000"/>
                </a:solidFill>
              </a:rPr>
              <a:t>Find your own data set</a:t>
            </a:r>
          </a:p>
          <a:p>
            <a:r>
              <a:rPr lang="en-US" dirty="0">
                <a:solidFill>
                  <a:srgbClr val="FF0000"/>
                </a:solidFill>
              </a:rPr>
              <a:t>Before midterm</a:t>
            </a:r>
          </a:p>
        </p:txBody>
      </p:sp>
      <p:sp>
        <p:nvSpPr>
          <p:cNvPr id="3" name="矩形 2"/>
          <p:cNvSpPr/>
          <p:nvPr/>
        </p:nvSpPr>
        <p:spPr>
          <a:xfrm>
            <a:off x="2150533" y="6552110"/>
            <a:ext cx="6993467" cy="276999"/>
          </a:xfrm>
          <a:prstGeom prst="rect">
            <a:avLst/>
          </a:prstGeom>
        </p:spPr>
        <p:txBody>
          <a:bodyPr wrap="square" anchor="t">
            <a:spAutoFit/>
          </a:bodyPr>
          <a:lstStyle/>
          <a:p>
            <a:pPr algn="r"/>
            <a:r>
              <a:rPr lang="en-US" altLang="zh-TW" sz="1200" dirty="0">
                <a:solidFill>
                  <a:schemeClr val="bg1"/>
                </a:solidFill>
                <a:ea typeface="新細明體"/>
              </a:rPr>
              <a:t>Figure 1.1, </a:t>
            </a:r>
            <a:r>
              <a:rPr lang="en-US" sz="1200" i="1" dirty="0">
                <a:solidFill>
                  <a:schemeClr val="bg1"/>
                </a:solidFill>
                <a:ea typeface="+mn-lt"/>
                <a:cs typeface="+mn-lt"/>
              </a:rPr>
              <a:t>Practical Data Science with R </a:t>
            </a:r>
            <a:r>
              <a:rPr lang="en-US" sz="1200" dirty="0">
                <a:solidFill>
                  <a:schemeClr val="bg1"/>
                </a:solidFill>
                <a:ea typeface="+mn-lt"/>
                <a:cs typeface="+mn-lt"/>
              </a:rPr>
              <a:t>by Nina </a:t>
            </a:r>
            <a:r>
              <a:rPr lang="en-US" sz="1200" dirty="0" err="1">
                <a:solidFill>
                  <a:schemeClr val="bg1"/>
                </a:solidFill>
                <a:ea typeface="+mn-lt"/>
                <a:cs typeface="+mn-lt"/>
              </a:rPr>
              <a:t>Zumel,John</a:t>
            </a:r>
            <a:r>
              <a:rPr lang="en-US" sz="1200" dirty="0">
                <a:solidFill>
                  <a:schemeClr val="bg1"/>
                </a:solidFill>
                <a:ea typeface="+mn-lt"/>
                <a:cs typeface="+mn-lt"/>
              </a:rPr>
              <a:t> Mount</a:t>
            </a:r>
            <a:endParaRPr lang="en-US" altLang="zh-TW" sz="1200" dirty="0">
              <a:solidFill>
                <a:schemeClr val="bg1"/>
              </a:solidFill>
              <a:ea typeface="新細明體"/>
              <a:cs typeface="Calibri"/>
            </a:endParaRPr>
          </a:p>
        </p:txBody>
      </p:sp>
    </p:spTree>
    <p:extLst>
      <p:ext uri="{BB962C8B-B14F-4D97-AF65-F5344CB8AC3E}">
        <p14:creationId xmlns:p14="http://schemas.microsoft.com/office/powerpoint/2010/main" val="1854567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dirty="0"/>
              <a:t>Summary of </a:t>
            </a:r>
            <a:r>
              <a:rPr lang="en-US" altLang="zh-TW" dirty="0" err="1"/>
              <a:t>Good.Loan</a:t>
            </a:r>
            <a:r>
              <a:rPr lang="en-US" altLang="zh-TW" dirty="0"/>
              <a:t> and Purpose</a:t>
            </a:r>
            <a:endParaRPr kumimoji="1" lang="zh-TW" altLang="en-US" dirty="0"/>
          </a:p>
        </p:txBody>
      </p:sp>
      <p:sp>
        <p:nvSpPr>
          <p:cNvPr id="3" name="內容版面配置區 2"/>
          <p:cNvSpPr>
            <a:spLocks noGrp="1"/>
          </p:cNvSpPr>
          <p:nvPr>
            <p:ph idx="1"/>
          </p:nvPr>
        </p:nvSpPr>
        <p:spPr/>
        <p:txBody>
          <a:bodyPr>
            <a:normAutofit/>
          </a:bodyPr>
          <a:lstStyle/>
          <a:p>
            <a:pPr>
              <a:lnSpc>
                <a:spcPct val="100000"/>
              </a:lnSpc>
            </a:pPr>
            <a:r>
              <a:rPr lang="en-US" altLang="zh-TW" sz="2800" dirty="0">
                <a:latin typeface="+mn-lt"/>
              </a:rPr>
              <a:t>the relation of loan type to loan outcome</a:t>
            </a:r>
          </a:p>
          <a:p>
            <a:pPr marL="400050" lvl="1" indent="0">
              <a:lnSpc>
                <a:spcPct val="100000"/>
              </a:lnSpc>
              <a:buNone/>
            </a:pPr>
            <a:r>
              <a:rPr kumimoji="1" lang="en-US" altLang="zh-TW" sz="2400" dirty="0">
                <a:latin typeface="Courier" charset="0"/>
                <a:ea typeface="Courier" charset="0"/>
                <a:cs typeface="Courier" charset="0"/>
              </a:rPr>
              <a:t>table(</a:t>
            </a:r>
            <a:r>
              <a:rPr kumimoji="1" lang="en-US" altLang="zh-TW" sz="2400" dirty="0" err="1">
                <a:latin typeface="Courier" charset="0"/>
                <a:ea typeface="Courier" charset="0"/>
                <a:cs typeface="Courier" charset="0"/>
              </a:rPr>
              <a:t>d$Purpose,d$Good.Loan</a:t>
            </a:r>
            <a:r>
              <a:rPr kumimoji="1" lang="en-US" altLang="zh-TW" sz="2400" dirty="0">
                <a:latin typeface="Courier" charset="0"/>
                <a:ea typeface="Courier" charset="0"/>
                <a:cs typeface="Courier" charset="0"/>
              </a:rPr>
              <a:t>)</a:t>
            </a:r>
            <a:endParaRPr kumimoji="1" lang="zh-TW" altLang="en-US" sz="2400" dirty="0">
              <a:latin typeface="Courier" charset="0"/>
              <a:ea typeface="Courier" charset="0"/>
              <a:cs typeface="Courier" charset="0"/>
            </a:endParaRPr>
          </a:p>
        </p:txBody>
      </p:sp>
      <p:sp>
        <p:nvSpPr>
          <p:cNvPr id="5" name="TextBox 4">
            <a:extLst>
              <a:ext uri="{FF2B5EF4-FFF2-40B4-BE49-F238E27FC236}">
                <a16:creationId xmlns:a16="http://schemas.microsoft.com/office/drawing/2014/main" id="{27CA9F6F-2C1F-49D0-A020-D079338F793B}"/>
              </a:ext>
            </a:extLst>
          </p:cNvPr>
          <p:cNvSpPr txBox="1"/>
          <p:nvPr/>
        </p:nvSpPr>
        <p:spPr>
          <a:xfrm>
            <a:off x="369298" y="6548347"/>
            <a:ext cx="9184721"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zh-TW" sz="1200" dirty="0">
              <a:cs typeface="Calibri"/>
            </a:endParaRPr>
          </a:p>
        </p:txBody>
      </p:sp>
      <p:sp>
        <p:nvSpPr>
          <p:cNvPr id="6" name="TextBox 5">
            <a:extLst>
              <a:ext uri="{FF2B5EF4-FFF2-40B4-BE49-F238E27FC236}">
                <a16:creationId xmlns:a16="http://schemas.microsoft.com/office/drawing/2014/main" id="{EDAC71E7-2FC9-DE44-8C34-ADEA26DDC106}"/>
              </a:ext>
            </a:extLst>
          </p:cNvPr>
          <p:cNvSpPr txBox="1"/>
          <p:nvPr/>
        </p:nvSpPr>
        <p:spPr>
          <a:xfrm>
            <a:off x="877807" y="6560830"/>
            <a:ext cx="8266193"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altLang="zh-TW" sz="1200" i="1" dirty="0">
                <a:solidFill>
                  <a:schemeClr val="bg1"/>
                </a:solidFill>
                <a:ea typeface="+mn-lt"/>
                <a:cs typeface="+mn-lt"/>
              </a:rPr>
              <a:t>Practical Data Science with R by</a:t>
            </a:r>
            <a:r>
              <a:rPr lang="en-US" altLang="zh-TW" sz="1200" dirty="0">
                <a:solidFill>
                  <a:schemeClr val="bg1"/>
                </a:solidFill>
                <a:ea typeface="+mn-lt"/>
                <a:cs typeface="+mn-lt"/>
              </a:rPr>
              <a:t> Nina </a:t>
            </a:r>
            <a:r>
              <a:rPr lang="en-US" altLang="zh-TW" sz="1200" dirty="0" err="1">
                <a:solidFill>
                  <a:schemeClr val="bg1"/>
                </a:solidFill>
                <a:ea typeface="+mn-lt"/>
                <a:cs typeface="+mn-lt"/>
              </a:rPr>
              <a:t>Zumel</a:t>
            </a:r>
            <a:r>
              <a:rPr lang="en-US" altLang="zh-TW" sz="1200" dirty="0">
                <a:solidFill>
                  <a:schemeClr val="bg1"/>
                </a:solidFill>
                <a:ea typeface="+mn-lt"/>
                <a:cs typeface="+mn-lt"/>
              </a:rPr>
              <a:t>, John Mount</a:t>
            </a:r>
            <a:endParaRPr lang="zh-TW" sz="1200" dirty="0">
              <a:solidFill>
                <a:schemeClr val="bg1"/>
              </a:solidFill>
              <a:ea typeface="新細明體"/>
              <a:cs typeface="Calibri"/>
            </a:endParaRPr>
          </a:p>
        </p:txBody>
      </p:sp>
    </p:spTree>
    <p:extLst>
      <p:ext uri="{BB962C8B-B14F-4D97-AF65-F5344CB8AC3E}">
        <p14:creationId xmlns:p14="http://schemas.microsoft.com/office/powerpoint/2010/main" val="1020209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kumimoji="1" lang="en-US" altLang="zh-TW" dirty="0"/>
              <a:t>Summary: Loading data into R</a:t>
            </a:r>
            <a:endParaRPr kumimoji="1" lang="zh-TW" altLang="en-US" dirty="0"/>
          </a:p>
        </p:txBody>
      </p:sp>
      <p:sp>
        <p:nvSpPr>
          <p:cNvPr id="3" name="內容版面配置區 2"/>
          <p:cNvSpPr>
            <a:spLocks noGrp="1"/>
          </p:cNvSpPr>
          <p:nvPr>
            <p:ph idx="1"/>
          </p:nvPr>
        </p:nvSpPr>
        <p:spPr/>
        <p:txBody>
          <a:bodyPr>
            <a:normAutofit/>
          </a:bodyPr>
          <a:lstStyle/>
          <a:p>
            <a:pPr>
              <a:lnSpc>
                <a:spcPct val="100000"/>
              </a:lnSpc>
            </a:pPr>
            <a:r>
              <a:rPr lang="en-US" altLang="zh-TW" dirty="0">
                <a:latin typeface="+mn-lt"/>
              </a:rPr>
              <a:t>Data frames are your friend.</a:t>
            </a:r>
          </a:p>
          <a:p>
            <a:pPr>
              <a:lnSpc>
                <a:spcPct val="100000"/>
              </a:lnSpc>
            </a:pPr>
            <a:r>
              <a:rPr lang="en-US" altLang="zh-TW" dirty="0">
                <a:latin typeface="+mn-lt"/>
              </a:rPr>
              <a:t>Use </a:t>
            </a:r>
            <a:r>
              <a:rPr lang="en-US" altLang="zh-TW" dirty="0" err="1">
                <a:solidFill>
                  <a:schemeClr val="accent1"/>
                </a:solidFill>
                <a:latin typeface="+mn-lt"/>
                <a:ea typeface="Courier" charset="0"/>
                <a:cs typeface="Courier" charset="0"/>
              </a:rPr>
              <a:t>read.table</a:t>
            </a:r>
            <a:r>
              <a:rPr lang="en-US" altLang="zh-TW" dirty="0">
                <a:solidFill>
                  <a:schemeClr val="accent1"/>
                </a:solidFill>
                <a:latin typeface="+mn-lt"/>
                <a:ea typeface="Courier" charset="0"/>
                <a:cs typeface="Courier" charset="0"/>
              </a:rPr>
              <a:t>() </a:t>
            </a:r>
            <a:r>
              <a:rPr lang="en-US" altLang="zh-TW" dirty="0">
                <a:latin typeface="+mn-lt"/>
              </a:rPr>
              <a:t>to load small, structured datasets into R.</a:t>
            </a:r>
          </a:p>
          <a:p>
            <a:pPr>
              <a:lnSpc>
                <a:spcPct val="100000"/>
              </a:lnSpc>
            </a:pPr>
            <a:r>
              <a:rPr lang="en-US" altLang="zh-TW" dirty="0">
                <a:latin typeface="+mn-lt"/>
              </a:rPr>
              <a:t>Always document data provenance.</a:t>
            </a:r>
            <a:endParaRPr kumimoji="1" lang="zh-TW" altLang="en-US" dirty="0">
              <a:latin typeface="+mn-lt"/>
            </a:endParaRPr>
          </a:p>
        </p:txBody>
      </p:sp>
      <p:sp>
        <p:nvSpPr>
          <p:cNvPr id="5" name="TextBox 4">
            <a:extLst>
              <a:ext uri="{FF2B5EF4-FFF2-40B4-BE49-F238E27FC236}">
                <a16:creationId xmlns:a16="http://schemas.microsoft.com/office/drawing/2014/main" id="{806E9F09-A115-454B-942F-295FDB26E38A}"/>
              </a:ext>
            </a:extLst>
          </p:cNvPr>
          <p:cNvSpPr txBox="1"/>
          <p:nvPr/>
        </p:nvSpPr>
        <p:spPr>
          <a:xfrm>
            <a:off x="516503" y="6539688"/>
            <a:ext cx="9184721"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zh-TW" sz="1200" dirty="0">
              <a:cs typeface="Calibri"/>
            </a:endParaRPr>
          </a:p>
        </p:txBody>
      </p:sp>
      <p:sp>
        <p:nvSpPr>
          <p:cNvPr id="6" name="TextBox 5">
            <a:extLst>
              <a:ext uri="{FF2B5EF4-FFF2-40B4-BE49-F238E27FC236}">
                <a16:creationId xmlns:a16="http://schemas.microsoft.com/office/drawing/2014/main" id="{92384F3C-29F8-FF41-BFD3-B9D3C448812F}"/>
              </a:ext>
            </a:extLst>
          </p:cNvPr>
          <p:cNvSpPr txBox="1"/>
          <p:nvPr/>
        </p:nvSpPr>
        <p:spPr>
          <a:xfrm>
            <a:off x="877807" y="6560830"/>
            <a:ext cx="8266193"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altLang="zh-TW" sz="1200" i="1" dirty="0">
                <a:solidFill>
                  <a:schemeClr val="bg1"/>
                </a:solidFill>
                <a:ea typeface="+mn-lt"/>
                <a:cs typeface="+mn-lt"/>
              </a:rPr>
              <a:t>Practical Data Science with R by</a:t>
            </a:r>
            <a:r>
              <a:rPr lang="en-US" altLang="zh-TW" sz="1200" dirty="0">
                <a:solidFill>
                  <a:schemeClr val="bg1"/>
                </a:solidFill>
                <a:ea typeface="+mn-lt"/>
                <a:cs typeface="+mn-lt"/>
              </a:rPr>
              <a:t> Nina </a:t>
            </a:r>
            <a:r>
              <a:rPr lang="en-US" altLang="zh-TW" sz="1200" dirty="0" err="1">
                <a:solidFill>
                  <a:schemeClr val="bg1"/>
                </a:solidFill>
                <a:ea typeface="+mn-lt"/>
                <a:cs typeface="+mn-lt"/>
              </a:rPr>
              <a:t>Zumel</a:t>
            </a:r>
            <a:r>
              <a:rPr lang="en-US" altLang="zh-TW" sz="1200" dirty="0">
                <a:solidFill>
                  <a:schemeClr val="bg1"/>
                </a:solidFill>
                <a:ea typeface="+mn-lt"/>
                <a:cs typeface="+mn-lt"/>
              </a:rPr>
              <a:t>, John Mount</a:t>
            </a:r>
            <a:endParaRPr lang="zh-TW" sz="1200" dirty="0">
              <a:solidFill>
                <a:schemeClr val="bg1"/>
              </a:solidFill>
              <a:ea typeface="新細明體"/>
              <a:cs typeface="Calibri"/>
            </a:endParaRPr>
          </a:p>
        </p:txBody>
      </p:sp>
    </p:spTree>
    <p:extLst>
      <p:ext uri="{BB962C8B-B14F-4D97-AF65-F5344CB8AC3E}">
        <p14:creationId xmlns:p14="http://schemas.microsoft.com/office/powerpoint/2010/main" val="104348294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ctrTitle"/>
          </p:nvPr>
        </p:nvSpPr>
        <p:spPr/>
        <p:txBody>
          <a:bodyPr>
            <a:normAutofit/>
          </a:bodyPr>
          <a:lstStyle/>
          <a:p>
            <a:r>
              <a:rPr lang="en-US" altLang="zh-TW" dirty="0"/>
              <a:t>R Workflow: project</a:t>
            </a:r>
            <a:endParaRPr kumimoji="1" lang="zh-TW" altLang="en-US" dirty="0"/>
          </a:p>
        </p:txBody>
      </p:sp>
    </p:spTree>
    <p:extLst>
      <p:ext uri="{BB962C8B-B14F-4D97-AF65-F5344CB8AC3E}">
        <p14:creationId xmlns:p14="http://schemas.microsoft.com/office/powerpoint/2010/main" val="200768084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dirty="0"/>
              <a:t>Where does your analysis live?</a:t>
            </a:r>
          </a:p>
        </p:txBody>
      </p:sp>
      <p:sp>
        <p:nvSpPr>
          <p:cNvPr id="3" name="內容版面配置區 2"/>
          <p:cNvSpPr>
            <a:spLocks noGrp="1"/>
          </p:cNvSpPr>
          <p:nvPr>
            <p:ph idx="1"/>
          </p:nvPr>
        </p:nvSpPr>
        <p:spPr/>
        <p:txBody>
          <a:bodyPr>
            <a:normAutofit/>
          </a:bodyPr>
          <a:lstStyle/>
          <a:p>
            <a:pPr>
              <a:lnSpc>
                <a:spcPct val="100000"/>
              </a:lnSpc>
            </a:pPr>
            <a:r>
              <a:rPr lang="en-US" altLang="zh-TW" sz="2800" dirty="0" err="1">
                <a:latin typeface="Courier" charset="0"/>
                <a:ea typeface="Courier" charset="0"/>
                <a:cs typeface="Courier" charset="0"/>
              </a:rPr>
              <a:t>getwd</a:t>
            </a:r>
            <a:r>
              <a:rPr lang="en-US" altLang="zh-TW" sz="2800" dirty="0">
                <a:latin typeface="Courier" charset="0"/>
                <a:ea typeface="Courier" charset="0"/>
                <a:cs typeface="Courier" charset="0"/>
              </a:rPr>
              <a:t>()</a:t>
            </a:r>
          </a:p>
          <a:p>
            <a:pPr lvl="1">
              <a:lnSpc>
                <a:spcPct val="100000"/>
              </a:lnSpc>
            </a:pPr>
            <a:r>
              <a:rPr lang="en-US" altLang="zh-TW" sz="2400" dirty="0"/>
              <a:t>your current working directory</a:t>
            </a:r>
          </a:p>
          <a:p>
            <a:pPr>
              <a:lnSpc>
                <a:spcPct val="100000"/>
              </a:lnSpc>
            </a:pPr>
            <a:r>
              <a:rPr lang="en-US" altLang="zh-TW" sz="2800" dirty="0" err="1">
                <a:latin typeface="Courier" charset="0"/>
                <a:ea typeface="Courier" charset="0"/>
                <a:cs typeface="Courier" charset="0"/>
              </a:rPr>
              <a:t>setwd</a:t>
            </a:r>
            <a:r>
              <a:rPr lang="en-US" altLang="zh-TW" sz="2800" dirty="0">
                <a:latin typeface="Courier" charset="0"/>
                <a:ea typeface="Courier" charset="0"/>
                <a:cs typeface="Courier" charset="0"/>
              </a:rPr>
              <a:t>("/path/to/my/</a:t>
            </a:r>
            <a:r>
              <a:rPr lang="en-US" altLang="zh-TW" sz="2800" dirty="0" err="1">
                <a:latin typeface="Courier" charset="0"/>
                <a:ea typeface="Courier" charset="0"/>
                <a:cs typeface="Courier" charset="0"/>
              </a:rPr>
              <a:t>CoolProject</a:t>
            </a:r>
            <a:r>
              <a:rPr lang="en-US" altLang="zh-TW" sz="2800" dirty="0">
                <a:latin typeface="Courier" charset="0"/>
                <a:ea typeface="Courier" charset="0"/>
                <a:cs typeface="Courier" charset="0"/>
              </a:rPr>
              <a:t>")</a:t>
            </a:r>
            <a:endParaRPr kumimoji="1" lang="zh-TW" altLang="en-US" sz="2800" dirty="0">
              <a:latin typeface="Courier" charset="0"/>
              <a:ea typeface="Courier" charset="0"/>
              <a:cs typeface="Courier" charset="0"/>
            </a:endParaRPr>
          </a:p>
        </p:txBody>
      </p:sp>
      <p:sp>
        <p:nvSpPr>
          <p:cNvPr id="5" name="文字方塊 4"/>
          <p:cNvSpPr txBox="1"/>
          <p:nvPr/>
        </p:nvSpPr>
        <p:spPr>
          <a:xfrm>
            <a:off x="8959270" y="6587057"/>
            <a:ext cx="184730" cy="276999"/>
          </a:xfrm>
          <a:prstGeom prst="rect">
            <a:avLst/>
          </a:prstGeom>
          <a:noFill/>
        </p:spPr>
        <p:txBody>
          <a:bodyPr wrap="none" rtlCol="0" anchor="t">
            <a:spAutoFit/>
          </a:bodyPr>
          <a:lstStyle/>
          <a:p>
            <a:pPr algn="r"/>
            <a:endParaRPr lang="en-US" altLang="zh-TW" sz="1200" dirty="0">
              <a:ea typeface="新細明體"/>
              <a:cs typeface="Calibri"/>
            </a:endParaRPr>
          </a:p>
        </p:txBody>
      </p:sp>
      <p:sp>
        <p:nvSpPr>
          <p:cNvPr id="4" name="文字方塊 6">
            <a:extLst>
              <a:ext uri="{FF2B5EF4-FFF2-40B4-BE49-F238E27FC236}">
                <a16:creationId xmlns:a16="http://schemas.microsoft.com/office/drawing/2014/main" id="{15CFD049-51FB-4CBC-ABC6-8AFE577F97B3}"/>
              </a:ext>
            </a:extLst>
          </p:cNvPr>
          <p:cNvSpPr txBox="1"/>
          <p:nvPr/>
        </p:nvSpPr>
        <p:spPr>
          <a:xfrm>
            <a:off x="5164097" y="6552421"/>
            <a:ext cx="3884653" cy="276999"/>
          </a:xfrm>
          <a:prstGeom prst="rect">
            <a:avLst/>
          </a:prstGeom>
          <a:noFill/>
        </p:spPr>
        <p:txBody>
          <a:bodyPr wrap="none" rtlCol="0" anchor="t">
            <a:spAutoFit/>
          </a:bodyPr>
          <a:lstStyle/>
          <a:p>
            <a:pPr algn="r"/>
            <a:r>
              <a:rPr kumimoji="1" lang="en-US" sz="1200" i="1" dirty="0">
                <a:solidFill>
                  <a:schemeClr val="bg1"/>
                </a:solidFill>
                <a:ea typeface="+mn-lt"/>
                <a:cs typeface="+mn-lt"/>
              </a:rPr>
              <a:t>R for Data Science </a:t>
            </a:r>
            <a:r>
              <a:rPr kumimoji="1" lang="en-US" sz="1200" dirty="0">
                <a:solidFill>
                  <a:schemeClr val="bg1"/>
                </a:solidFill>
                <a:ea typeface="+mn-lt"/>
                <a:cs typeface="+mn-lt"/>
              </a:rPr>
              <a:t>by Garrett </a:t>
            </a:r>
            <a:r>
              <a:rPr kumimoji="1" lang="en-US" sz="1200" dirty="0" err="1">
                <a:solidFill>
                  <a:schemeClr val="bg1"/>
                </a:solidFill>
                <a:ea typeface="+mn-lt"/>
                <a:cs typeface="+mn-lt"/>
              </a:rPr>
              <a:t>Grolemund</a:t>
            </a:r>
            <a:r>
              <a:rPr kumimoji="1" lang="en-US" sz="1200" dirty="0">
                <a:solidFill>
                  <a:schemeClr val="bg1"/>
                </a:solidFill>
                <a:ea typeface="+mn-lt"/>
                <a:cs typeface="+mn-lt"/>
              </a:rPr>
              <a:t>, Hadley Wickham</a:t>
            </a:r>
            <a:r>
              <a:rPr kumimoji="1" lang="en-US" altLang="zh-TW" sz="1200" dirty="0">
                <a:solidFill>
                  <a:schemeClr val="bg1"/>
                </a:solidFill>
                <a:ea typeface="新細明體"/>
              </a:rPr>
              <a:t> </a:t>
            </a:r>
            <a:endParaRPr lang="zh-TW" altLang="en-US" sz="1200">
              <a:solidFill>
                <a:schemeClr val="bg1"/>
              </a:solidFill>
              <a:ea typeface="新細明體"/>
              <a:cs typeface="Calibri"/>
            </a:endParaRPr>
          </a:p>
        </p:txBody>
      </p:sp>
    </p:spTree>
    <p:extLst>
      <p:ext uri="{BB962C8B-B14F-4D97-AF65-F5344CB8AC3E}">
        <p14:creationId xmlns:p14="http://schemas.microsoft.com/office/powerpoint/2010/main" val="75793718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Paths and directories</a:t>
            </a:r>
          </a:p>
        </p:txBody>
      </p:sp>
      <p:sp>
        <p:nvSpPr>
          <p:cNvPr id="3" name="內容版面配置區 2"/>
          <p:cNvSpPr>
            <a:spLocks noGrp="1"/>
          </p:cNvSpPr>
          <p:nvPr>
            <p:ph idx="1"/>
          </p:nvPr>
        </p:nvSpPr>
        <p:spPr/>
        <p:txBody>
          <a:bodyPr>
            <a:normAutofit/>
          </a:bodyPr>
          <a:lstStyle/>
          <a:p>
            <a:pPr>
              <a:lnSpc>
                <a:spcPct val="100000"/>
              </a:lnSpc>
            </a:pPr>
            <a:r>
              <a:rPr lang="en-US" altLang="zh-TW" dirty="0">
                <a:latin typeface="+mn-lt"/>
              </a:rPr>
              <a:t>You should </a:t>
            </a:r>
            <a:r>
              <a:rPr lang="en-US" altLang="zh-TW" b="1" dirty="0">
                <a:solidFill>
                  <a:schemeClr val="accent6"/>
                </a:solidFill>
                <a:latin typeface="+mn-lt"/>
              </a:rPr>
              <a:t>never</a:t>
            </a:r>
            <a:r>
              <a:rPr lang="en-US" altLang="zh-TW" dirty="0">
                <a:latin typeface="+mn-lt"/>
              </a:rPr>
              <a:t> use absolute paths in your scripts, because they hinder sharing: no one else will have exactly the same directory configuration as you.</a:t>
            </a:r>
            <a:endParaRPr kumimoji="1" lang="zh-TW" altLang="en-US" dirty="0">
              <a:latin typeface="+mn-lt"/>
            </a:endParaRPr>
          </a:p>
        </p:txBody>
      </p:sp>
      <p:sp>
        <p:nvSpPr>
          <p:cNvPr id="5" name="文字方塊 4"/>
          <p:cNvSpPr txBox="1"/>
          <p:nvPr/>
        </p:nvSpPr>
        <p:spPr>
          <a:xfrm>
            <a:off x="8959270" y="6587057"/>
            <a:ext cx="184730" cy="276999"/>
          </a:xfrm>
          <a:prstGeom prst="rect">
            <a:avLst/>
          </a:prstGeom>
          <a:noFill/>
        </p:spPr>
        <p:txBody>
          <a:bodyPr wrap="none" rtlCol="0" anchor="t">
            <a:spAutoFit/>
          </a:bodyPr>
          <a:lstStyle/>
          <a:p>
            <a:pPr algn="r"/>
            <a:endParaRPr lang="en-US" altLang="zh-TW" sz="1200" dirty="0">
              <a:ea typeface="新細明體"/>
              <a:cs typeface="Calibri"/>
            </a:endParaRPr>
          </a:p>
        </p:txBody>
      </p:sp>
      <p:sp>
        <p:nvSpPr>
          <p:cNvPr id="4" name="文字方塊 6">
            <a:extLst>
              <a:ext uri="{FF2B5EF4-FFF2-40B4-BE49-F238E27FC236}">
                <a16:creationId xmlns:a16="http://schemas.microsoft.com/office/drawing/2014/main" id="{B31F8744-5044-4844-B658-FF2280958BFC}"/>
              </a:ext>
            </a:extLst>
          </p:cNvPr>
          <p:cNvSpPr txBox="1"/>
          <p:nvPr/>
        </p:nvSpPr>
        <p:spPr>
          <a:xfrm>
            <a:off x="5164097" y="6552421"/>
            <a:ext cx="3884653" cy="276999"/>
          </a:xfrm>
          <a:prstGeom prst="rect">
            <a:avLst/>
          </a:prstGeom>
          <a:noFill/>
        </p:spPr>
        <p:txBody>
          <a:bodyPr wrap="none" rtlCol="0" anchor="t">
            <a:spAutoFit/>
          </a:bodyPr>
          <a:lstStyle/>
          <a:p>
            <a:pPr algn="r"/>
            <a:r>
              <a:rPr kumimoji="1" lang="en-US" sz="1200" i="1" dirty="0">
                <a:solidFill>
                  <a:schemeClr val="bg1"/>
                </a:solidFill>
                <a:ea typeface="+mn-lt"/>
                <a:cs typeface="+mn-lt"/>
              </a:rPr>
              <a:t>R for Data Science </a:t>
            </a:r>
            <a:r>
              <a:rPr kumimoji="1" lang="en-US" sz="1200" dirty="0">
                <a:solidFill>
                  <a:schemeClr val="bg1"/>
                </a:solidFill>
                <a:ea typeface="+mn-lt"/>
                <a:cs typeface="+mn-lt"/>
              </a:rPr>
              <a:t>by Garrett </a:t>
            </a:r>
            <a:r>
              <a:rPr kumimoji="1" lang="en-US" sz="1200" dirty="0" err="1">
                <a:solidFill>
                  <a:schemeClr val="bg1"/>
                </a:solidFill>
                <a:ea typeface="+mn-lt"/>
                <a:cs typeface="+mn-lt"/>
              </a:rPr>
              <a:t>Grolemund</a:t>
            </a:r>
            <a:r>
              <a:rPr kumimoji="1" lang="en-US" sz="1200" dirty="0">
                <a:solidFill>
                  <a:schemeClr val="bg1"/>
                </a:solidFill>
                <a:ea typeface="+mn-lt"/>
                <a:cs typeface="+mn-lt"/>
              </a:rPr>
              <a:t>, Hadley Wickham</a:t>
            </a:r>
            <a:r>
              <a:rPr kumimoji="1" lang="en-US" altLang="zh-TW" sz="1200" dirty="0">
                <a:solidFill>
                  <a:schemeClr val="bg1"/>
                </a:solidFill>
                <a:ea typeface="新細明體"/>
              </a:rPr>
              <a:t> </a:t>
            </a:r>
            <a:endParaRPr lang="zh-TW" altLang="en-US" sz="1200">
              <a:solidFill>
                <a:schemeClr val="bg1"/>
              </a:solidFill>
              <a:ea typeface="新細明體"/>
              <a:cs typeface="Calibri"/>
            </a:endParaRPr>
          </a:p>
        </p:txBody>
      </p:sp>
    </p:spTree>
    <p:extLst>
      <p:ext uri="{BB962C8B-B14F-4D97-AF65-F5344CB8AC3E}">
        <p14:creationId xmlns:p14="http://schemas.microsoft.com/office/powerpoint/2010/main" val="318020603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err="1"/>
              <a:t>RStudio</a:t>
            </a:r>
            <a:r>
              <a:rPr lang="en-US" altLang="zh-TW" dirty="0"/>
              <a:t> projects</a:t>
            </a:r>
          </a:p>
        </p:txBody>
      </p:sp>
      <p:sp>
        <p:nvSpPr>
          <p:cNvPr id="10" name="內容版面配置區 9"/>
          <p:cNvSpPr>
            <a:spLocks noGrp="1"/>
          </p:cNvSpPr>
          <p:nvPr>
            <p:ph idx="1"/>
          </p:nvPr>
        </p:nvSpPr>
        <p:spPr>
          <a:xfrm>
            <a:off x="628650" y="1825625"/>
            <a:ext cx="7886700" cy="1966611"/>
          </a:xfrm>
        </p:spPr>
        <p:txBody>
          <a:bodyPr>
            <a:noAutofit/>
          </a:bodyPr>
          <a:lstStyle/>
          <a:p>
            <a:pPr>
              <a:lnSpc>
                <a:spcPct val="100000"/>
              </a:lnSpc>
            </a:pPr>
            <a:r>
              <a:rPr kumimoji="1" lang="en-US" altLang="zh-TW" sz="2800" dirty="0" err="1">
                <a:solidFill>
                  <a:schemeClr val="accent1"/>
                </a:solidFill>
              </a:rPr>
              <a:t>projExam</a:t>
            </a:r>
            <a:endParaRPr kumimoji="1" lang="en-US" altLang="zh-TW" sz="2800" dirty="0">
              <a:solidFill>
                <a:schemeClr val="accent1"/>
              </a:solidFill>
            </a:endParaRPr>
          </a:p>
          <a:p>
            <a:pPr lvl="1">
              <a:lnSpc>
                <a:spcPct val="100000"/>
              </a:lnSpc>
            </a:pPr>
            <a:r>
              <a:rPr lang="en-US" altLang="zh-TW" sz="2400" dirty="0"/>
              <a:t>Double-click, </a:t>
            </a:r>
            <a:r>
              <a:rPr lang="en-US" altLang="zh-TW" sz="2400" dirty="0" err="1">
                <a:solidFill>
                  <a:schemeClr val="accent1"/>
                </a:solidFill>
              </a:rPr>
              <a:t>projExam.Rproj</a:t>
            </a:r>
            <a:r>
              <a:rPr lang="en-US" altLang="zh-TW" sz="2400" dirty="0"/>
              <a:t>, to re-open the project</a:t>
            </a:r>
          </a:p>
          <a:p>
            <a:pPr lvl="1">
              <a:lnSpc>
                <a:spcPct val="100000"/>
              </a:lnSpc>
            </a:pPr>
            <a:r>
              <a:rPr lang="en-US" altLang="zh-TW" sz="2400" dirty="0"/>
              <a:t>save figures to files </a:t>
            </a:r>
            <a:r>
              <a:rPr lang="en-US" altLang="zh-TW" sz="2400" b="1" dirty="0"/>
              <a:t>with R code, </a:t>
            </a:r>
            <a:r>
              <a:rPr lang="en-US" altLang="zh-TW" sz="2400" dirty="0"/>
              <a:t>never with the mouse or the clipboard</a:t>
            </a:r>
            <a:endParaRPr kumimoji="1" lang="zh-TW" altLang="en-US" sz="2400" dirty="0"/>
          </a:p>
        </p:txBody>
      </p:sp>
      <p:pic>
        <p:nvPicPr>
          <p:cNvPr id="6" name="圖片 5"/>
          <p:cNvPicPr>
            <a:picLocks noChangeAspect="1"/>
          </p:cNvPicPr>
          <p:nvPr/>
        </p:nvPicPr>
        <p:blipFill>
          <a:blip r:embed="rId2"/>
          <a:stretch>
            <a:fillRect/>
          </a:stretch>
        </p:blipFill>
        <p:spPr>
          <a:xfrm>
            <a:off x="3058195" y="3927173"/>
            <a:ext cx="3002513" cy="2124000"/>
          </a:xfrm>
          <a:prstGeom prst="rect">
            <a:avLst/>
          </a:prstGeom>
        </p:spPr>
      </p:pic>
      <p:pic>
        <p:nvPicPr>
          <p:cNvPr id="7" name="圖片 6"/>
          <p:cNvPicPr>
            <a:picLocks noChangeAspect="1"/>
          </p:cNvPicPr>
          <p:nvPr/>
        </p:nvPicPr>
        <p:blipFill>
          <a:blip r:embed="rId3"/>
          <a:stretch>
            <a:fillRect/>
          </a:stretch>
        </p:blipFill>
        <p:spPr>
          <a:xfrm>
            <a:off x="6091093" y="3927173"/>
            <a:ext cx="3013637" cy="2124000"/>
          </a:xfrm>
          <a:prstGeom prst="rect">
            <a:avLst/>
          </a:prstGeom>
        </p:spPr>
      </p:pic>
      <p:pic>
        <p:nvPicPr>
          <p:cNvPr id="9" name="圖片 8"/>
          <p:cNvPicPr>
            <a:picLocks noChangeAspect="1"/>
          </p:cNvPicPr>
          <p:nvPr/>
        </p:nvPicPr>
        <p:blipFill>
          <a:blip r:embed="rId4"/>
          <a:stretch>
            <a:fillRect/>
          </a:stretch>
        </p:blipFill>
        <p:spPr>
          <a:xfrm>
            <a:off x="26260" y="3927173"/>
            <a:ext cx="3001550" cy="2124000"/>
          </a:xfrm>
          <a:prstGeom prst="rect">
            <a:avLst/>
          </a:prstGeom>
        </p:spPr>
      </p:pic>
      <p:sp>
        <p:nvSpPr>
          <p:cNvPr id="11" name="文字方塊 10"/>
          <p:cNvSpPr txBox="1"/>
          <p:nvPr/>
        </p:nvSpPr>
        <p:spPr>
          <a:xfrm>
            <a:off x="8959270" y="6587057"/>
            <a:ext cx="184730" cy="276999"/>
          </a:xfrm>
          <a:prstGeom prst="rect">
            <a:avLst/>
          </a:prstGeom>
          <a:noFill/>
        </p:spPr>
        <p:txBody>
          <a:bodyPr wrap="none" rtlCol="0" anchor="t">
            <a:spAutoFit/>
          </a:bodyPr>
          <a:lstStyle/>
          <a:p>
            <a:pPr algn="r"/>
            <a:endParaRPr lang="en-US" altLang="zh-TW" sz="1200" dirty="0">
              <a:ea typeface="新細明體"/>
              <a:cs typeface="Calibri"/>
            </a:endParaRPr>
          </a:p>
        </p:txBody>
      </p:sp>
      <p:sp>
        <p:nvSpPr>
          <p:cNvPr id="3" name="文字方塊 6">
            <a:extLst>
              <a:ext uri="{FF2B5EF4-FFF2-40B4-BE49-F238E27FC236}">
                <a16:creationId xmlns:a16="http://schemas.microsoft.com/office/drawing/2014/main" id="{FABFEFFF-9CDE-4B6B-826D-E7299B7C1C7A}"/>
              </a:ext>
            </a:extLst>
          </p:cNvPr>
          <p:cNvSpPr txBox="1"/>
          <p:nvPr/>
        </p:nvSpPr>
        <p:spPr>
          <a:xfrm>
            <a:off x="5138120" y="6552421"/>
            <a:ext cx="3884653" cy="276999"/>
          </a:xfrm>
          <a:prstGeom prst="rect">
            <a:avLst/>
          </a:prstGeom>
          <a:noFill/>
        </p:spPr>
        <p:txBody>
          <a:bodyPr wrap="none" rtlCol="0" anchor="t">
            <a:spAutoFit/>
          </a:bodyPr>
          <a:lstStyle/>
          <a:p>
            <a:pPr algn="r"/>
            <a:r>
              <a:rPr kumimoji="1" lang="en-US" sz="1200" i="1" dirty="0">
                <a:solidFill>
                  <a:schemeClr val="bg1"/>
                </a:solidFill>
                <a:ea typeface="+mn-lt"/>
                <a:cs typeface="+mn-lt"/>
              </a:rPr>
              <a:t>R for Data Science </a:t>
            </a:r>
            <a:r>
              <a:rPr kumimoji="1" lang="en-US" sz="1200" dirty="0">
                <a:solidFill>
                  <a:schemeClr val="bg1"/>
                </a:solidFill>
                <a:ea typeface="+mn-lt"/>
                <a:cs typeface="+mn-lt"/>
              </a:rPr>
              <a:t>by Garrett </a:t>
            </a:r>
            <a:r>
              <a:rPr kumimoji="1" lang="en-US" sz="1200" dirty="0" err="1">
                <a:solidFill>
                  <a:schemeClr val="bg1"/>
                </a:solidFill>
                <a:ea typeface="+mn-lt"/>
                <a:cs typeface="+mn-lt"/>
              </a:rPr>
              <a:t>Grolemund</a:t>
            </a:r>
            <a:r>
              <a:rPr kumimoji="1" lang="en-US" sz="1200" dirty="0">
                <a:solidFill>
                  <a:schemeClr val="bg1"/>
                </a:solidFill>
                <a:ea typeface="+mn-lt"/>
                <a:cs typeface="+mn-lt"/>
              </a:rPr>
              <a:t>, Hadley Wickham</a:t>
            </a:r>
            <a:r>
              <a:rPr kumimoji="1" lang="en-US" altLang="zh-TW" sz="1200" dirty="0">
                <a:solidFill>
                  <a:schemeClr val="bg1"/>
                </a:solidFill>
                <a:ea typeface="新細明體"/>
              </a:rPr>
              <a:t> </a:t>
            </a:r>
            <a:endParaRPr lang="zh-TW" altLang="en-US" sz="1200">
              <a:solidFill>
                <a:schemeClr val="bg1"/>
              </a:solidFill>
              <a:ea typeface="新細明體"/>
              <a:cs typeface="Calibri"/>
            </a:endParaRPr>
          </a:p>
        </p:txBody>
      </p:sp>
    </p:spTree>
    <p:extLst>
      <p:ext uri="{BB962C8B-B14F-4D97-AF65-F5344CB8AC3E}">
        <p14:creationId xmlns:p14="http://schemas.microsoft.com/office/powerpoint/2010/main" val="236324733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Autofit/>
          </a:bodyPr>
          <a:lstStyle/>
          <a:p>
            <a:r>
              <a:rPr kumimoji="1" lang="en-US" altLang="zh-TW" sz="2800" dirty="0"/>
              <a:t>First: </a:t>
            </a:r>
            <a:r>
              <a:rPr lang="en-US" altLang="zh-TW" sz="2800" dirty="0"/>
              <a:t>Choosing a Project Directory Structure</a:t>
            </a:r>
            <a:endParaRPr kumimoji="1" lang="zh-TW" altLang="en-US" sz="2800" dirty="0"/>
          </a:p>
        </p:txBody>
      </p:sp>
      <p:pic>
        <p:nvPicPr>
          <p:cNvPr id="4" name="圖片 3"/>
          <p:cNvPicPr>
            <a:picLocks noChangeAspect="1"/>
          </p:cNvPicPr>
          <p:nvPr/>
        </p:nvPicPr>
        <p:blipFill>
          <a:blip r:embed="rId2"/>
          <a:stretch>
            <a:fillRect/>
          </a:stretch>
        </p:blipFill>
        <p:spPr>
          <a:xfrm>
            <a:off x="601301" y="1753896"/>
            <a:ext cx="8326577" cy="4297588"/>
          </a:xfrm>
          <a:prstGeom prst="rect">
            <a:avLst/>
          </a:prstGeom>
        </p:spPr>
      </p:pic>
      <p:sp>
        <p:nvSpPr>
          <p:cNvPr id="5" name="矩形 4"/>
          <p:cNvSpPr/>
          <p:nvPr/>
        </p:nvSpPr>
        <p:spPr>
          <a:xfrm>
            <a:off x="4405743" y="6597926"/>
            <a:ext cx="4738257" cy="276999"/>
          </a:xfrm>
          <a:prstGeom prst="rect">
            <a:avLst/>
          </a:prstGeom>
        </p:spPr>
        <p:txBody>
          <a:bodyPr wrap="square" anchor="t">
            <a:spAutoFit/>
          </a:bodyPr>
          <a:lstStyle/>
          <a:p>
            <a:pPr algn="r"/>
            <a:endParaRPr lang="en-US" altLang="zh-TW" sz="1200" dirty="0">
              <a:ea typeface="新細明體"/>
              <a:cs typeface="Calibri"/>
            </a:endParaRPr>
          </a:p>
        </p:txBody>
      </p:sp>
      <p:sp>
        <p:nvSpPr>
          <p:cNvPr id="3" name="矩形 4">
            <a:extLst>
              <a:ext uri="{FF2B5EF4-FFF2-40B4-BE49-F238E27FC236}">
                <a16:creationId xmlns:a16="http://schemas.microsoft.com/office/drawing/2014/main" id="{9DB4EF02-084A-455C-9AD4-D3C3DACC5BF1}"/>
              </a:ext>
            </a:extLst>
          </p:cNvPr>
          <p:cNvSpPr/>
          <p:nvPr/>
        </p:nvSpPr>
        <p:spPr>
          <a:xfrm>
            <a:off x="4405743" y="6534719"/>
            <a:ext cx="4738257" cy="276999"/>
          </a:xfrm>
          <a:prstGeom prst="rect">
            <a:avLst/>
          </a:prstGeom>
        </p:spPr>
        <p:txBody>
          <a:bodyPr wrap="square" anchor="t">
            <a:spAutoFit/>
          </a:bodyPr>
          <a:lstStyle/>
          <a:p>
            <a:pPr algn="r"/>
            <a:r>
              <a:rPr lang="en-US" sz="1200" i="1" dirty="0">
                <a:solidFill>
                  <a:schemeClr val="bg1"/>
                </a:solidFill>
                <a:ea typeface="+mn-lt"/>
                <a:cs typeface="+mn-lt"/>
              </a:rPr>
              <a:t>Practical Data Science with R </a:t>
            </a:r>
            <a:r>
              <a:rPr lang="en-US" sz="1200" dirty="0">
                <a:solidFill>
                  <a:schemeClr val="bg1"/>
                </a:solidFill>
                <a:ea typeface="+mn-lt"/>
                <a:cs typeface="+mn-lt"/>
              </a:rPr>
              <a:t>by Nina </a:t>
            </a:r>
            <a:r>
              <a:rPr lang="en-US" sz="1200" dirty="0" err="1">
                <a:solidFill>
                  <a:schemeClr val="bg1"/>
                </a:solidFill>
                <a:ea typeface="+mn-lt"/>
                <a:cs typeface="+mn-lt"/>
              </a:rPr>
              <a:t>Zumel</a:t>
            </a:r>
            <a:r>
              <a:rPr lang="en-US" sz="1200" dirty="0">
                <a:solidFill>
                  <a:schemeClr val="bg1"/>
                </a:solidFill>
                <a:ea typeface="+mn-lt"/>
                <a:cs typeface="+mn-lt"/>
              </a:rPr>
              <a:t>, John Mount</a:t>
            </a:r>
            <a:endParaRPr lang="zh-TW" altLang="en-US" dirty="0">
              <a:solidFill>
                <a:schemeClr val="bg1"/>
              </a:solidFill>
              <a:ea typeface="新細明體"/>
              <a:cs typeface="Calibri"/>
            </a:endParaRPr>
          </a:p>
        </p:txBody>
      </p:sp>
    </p:spTree>
    <p:extLst>
      <p:ext uri="{BB962C8B-B14F-4D97-AF65-F5344CB8AC3E}">
        <p14:creationId xmlns:p14="http://schemas.microsoft.com/office/powerpoint/2010/main" val="254288616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en-US" altLang="zh-TW" dirty="0"/>
              <a:t>Summary</a:t>
            </a:r>
            <a:endParaRPr kumimoji="1" lang="zh-TW" altLang="en-US" dirty="0"/>
          </a:p>
        </p:txBody>
      </p:sp>
      <p:sp>
        <p:nvSpPr>
          <p:cNvPr id="3" name="內容版面配置區 2"/>
          <p:cNvSpPr>
            <a:spLocks noGrp="1"/>
          </p:cNvSpPr>
          <p:nvPr>
            <p:ph idx="1"/>
          </p:nvPr>
        </p:nvSpPr>
        <p:spPr/>
        <p:txBody>
          <a:bodyPr>
            <a:normAutofit/>
          </a:bodyPr>
          <a:lstStyle/>
          <a:p>
            <a:pPr>
              <a:lnSpc>
                <a:spcPct val="100000"/>
              </a:lnSpc>
            </a:pPr>
            <a:r>
              <a:rPr lang="en-US" altLang="zh-TW" sz="2400" dirty="0">
                <a:latin typeface="+mn-lt"/>
              </a:rPr>
              <a:t>Create an </a:t>
            </a:r>
            <a:r>
              <a:rPr lang="en-US" altLang="zh-TW" sz="2400" dirty="0" err="1">
                <a:latin typeface="+mn-lt"/>
              </a:rPr>
              <a:t>RStudio</a:t>
            </a:r>
            <a:r>
              <a:rPr lang="en-US" altLang="zh-TW" sz="2400" dirty="0">
                <a:latin typeface="+mn-lt"/>
              </a:rPr>
              <a:t> project for each data analysis project.</a:t>
            </a:r>
          </a:p>
          <a:p>
            <a:pPr>
              <a:lnSpc>
                <a:spcPct val="100000"/>
              </a:lnSpc>
            </a:pPr>
            <a:r>
              <a:rPr lang="en-US" altLang="zh-TW" sz="2400" dirty="0">
                <a:latin typeface="+mn-lt"/>
              </a:rPr>
              <a:t>Keep data files there; we’ll talk about loading them into R in </a:t>
            </a:r>
            <a:r>
              <a:rPr lang="en-US" altLang="zh-TW" sz="2400" dirty="0">
                <a:latin typeface="+mn-lt"/>
                <a:hlinkClick r:id="rId2"/>
              </a:rPr>
              <a:t>data import</a:t>
            </a:r>
            <a:r>
              <a:rPr lang="en-US" altLang="zh-TW" sz="2400" dirty="0">
                <a:latin typeface="+mn-lt"/>
              </a:rPr>
              <a:t>.</a:t>
            </a:r>
          </a:p>
          <a:p>
            <a:pPr>
              <a:lnSpc>
                <a:spcPct val="100000"/>
              </a:lnSpc>
            </a:pPr>
            <a:r>
              <a:rPr lang="en-US" altLang="zh-TW" sz="2400" dirty="0">
                <a:latin typeface="+mn-lt"/>
              </a:rPr>
              <a:t>Keep scripts there; edit them, run them in bits or as a whole.</a:t>
            </a:r>
          </a:p>
          <a:p>
            <a:pPr>
              <a:lnSpc>
                <a:spcPct val="100000"/>
              </a:lnSpc>
            </a:pPr>
            <a:r>
              <a:rPr lang="en-US" altLang="zh-TW" sz="2400" dirty="0">
                <a:latin typeface="+mn-lt"/>
              </a:rPr>
              <a:t>Save your outputs (plots and cleaned data) there.</a:t>
            </a:r>
          </a:p>
          <a:p>
            <a:pPr>
              <a:lnSpc>
                <a:spcPct val="100000"/>
              </a:lnSpc>
            </a:pPr>
            <a:r>
              <a:rPr lang="en-US" altLang="zh-TW" sz="2400" dirty="0">
                <a:latin typeface="+mn-lt"/>
              </a:rPr>
              <a:t>Only ever use relative paths, not absolute paths.</a:t>
            </a:r>
          </a:p>
        </p:txBody>
      </p:sp>
      <p:sp>
        <p:nvSpPr>
          <p:cNvPr id="5" name="文字方塊 4"/>
          <p:cNvSpPr txBox="1"/>
          <p:nvPr/>
        </p:nvSpPr>
        <p:spPr>
          <a:xfrm>
            <a:off x="8959270" y="6587057"/>
            <a:ext cx="184730" cy="276999"/>
          </a:xfrm>
          <a:prstGeom prst="rect">
            <a:avLst/>
          </a:prstGeom>
          <a:noFill/>
        </p:spPr>
        <p:txBody>
          <a:bodyPr wrap="none" rtlCol="0" anchor="t">
            <a:spAutoFit/>
          </a:bodyPr>
          <a:lstStyle/>
          <a:p>
            <a:pPr algn="r"/>
            <a:endParaRPr lang="en-US" altLang="zh-TW" sz="1200" dirty="0">
              <a:ea typeface="新細明體"/>
              <a:cs typeface="Calibri"/>
            </a:endParaRPr>
          </a:p>
        </p:txBody>
      </p:sp>
      <p:sp>
        <p:nvSpPr>
          <p:cNvPr id="4" name="文字方塊 6">
            <a:extLst>
              <a:ext uri="{FF2B5EF4-FFF2-40B4-BE49-F238E27FC236}">
                <a16:creationId xmlns:a16="http://schemas.microsoft.com/office/drawing/2014/main" id="{6B10F105-0948-4513-9EAC-2C9907B03D59}"/>
              </a:ext>
            </a:extLst>
          </p:cNvPr>
          <p:cNvSpPr txBox="1"/>
          <p:nvPr/>
        </p:nvSpPr>
        <p:spPr>
          <a:xfrm>
            <a:off x="5068847" y="6552421"/>
            <a:ext cx="3884653" cy="276999"/>
          </a:xfrm>
          <a:prstGeom prst="rect">
            <a:avLst/>
          </a:prstGeom>
          <a:noFill/>
        </p:spPr>
        <p:txBody>
          <a:bodyPr wrap="none" rtlCol="0" anchor="t">
            <a:spAutoFit/>
          </a:bodyPr>
          <a:lstStyle/>
          <a:p>
            <a:pPr algn="r"/>
            <a:r>
              <a:rPr kumimoji="1" lang="en-US" sz="1200" i="1" dirty="0">
                <a:solidFill>
                  <a:schemeClr val="bg1"/>
                </a:solidFill>
                <a:ea typeface="+mn-lt"/>
                <a:cs typeface="+mn-lt"/>
              </a:rPr>
              <a:t>R for Data Science </a:t>
            </a:r>
            <a:r>
              <a:rPr kumimoji="1" lang="en-US" sz="1200" dirty="0">
                <a:solidFill>
                  <a:schemeClr val="bg1"/>
                </a:solidFill>
                <a:ea typeface="+mn-lt"/>
                <a:cs typeface="+mn-lt"/>
              </a:rPr>
              <a:t>by Garrett </a:t>
            </a:r>
            <a:r>
              <a:rPr kumimoji="1" lang="en-US" sz="1200" dirty="0" err="1">
                <a:solidFill>
                  <a:schemeClr val="bg1"/>
                </a:solidFill>
                <a:ea typeface="+mn-lt"/>
                <a:cs typeface="+mn-lt"/>
              </a:rPr>
              <a:t>Grolemund</a:t>
            </a:r>
            <a:r>
              <a:rPr kumimoji="1" lang="en-US" sz="1200" dirty="0">
                <a:solidFill>
                  <a:schemeClr val="bg1"/>
                </a:solidFill>
                <a:ea typeface="+mn-lt"/>
                <a:cs typeface="+mn-lt"/>
              </a:rPr>
              <a:t>, Hadley Wickham</a:t>
            </a:r>
            <a:r>
              <a:rPr kumimoji="1" lang="en-US" altLang="zh-TW" sz="1200" dirty="0">
                <a:solidFill>
                  <a:schemeClr val="bg1"/>
                </a:solidFill>
                <a:ea typeface="新細明體"/>
              </a:rPr>
              <a:t> </a:t>
            </a:r>
            <a:endParaRPr lang="zh-TW" altLang="en-US" sz="1200">
              <a:solidFill>
                <a:schemeClr val="bg1"/>
              </a:solidFill>
              <a:ea typeface="新細明體"/>
              <a:cs typeface="Calibri"/>
            </a:endParaRPr>
          </a:p>
        </p:txBody>
      </p:sp>
    </p:spTree>
    <p:extLst>
      <p:ext uri="{BB962C8B-B14F-4D97-AF65-F5344CB8AC3E}">
        <p14:creationId xmlns:p14="http://schemas.microsoft.com/office/powerpoint/2010/main" val="395537312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ctrTitle"/>
          </p:nvPr>
        </p:nvSpPr>
        <p:spPr/>
        <p:txBody>
          <a:bodyPr/>
          <a:lstStyle/>
          <a:p>
            <a:r>
              <a:rPr kumimoji="1" lang="en-US" altLang="zh-TW" dirty="0"/>
              <a:t>Version control by </a:t>
            </a:r>
            <a:r>
              <a:rPr kumimoji="1" lang="en-US" altLang="zh-TW" dirty="0" err="1"/>
              <a:t>Git</a:t>
            </a:r>
            <a:endParaRPr kumimoji="1" lang="zh-TW" altLang="en-US" i="1" dirty="0"/>
          </a:p>
        </p:txBody>
      </p:sp>
    </p:spTree>
    <p:extLst>
      <p:ext uri="{BB962C8B-B14F-4D97-AF65-F5344CB8AC3E}">
        <p14:creationId xmlns:p14="http://schemas.microsoft.com/office/powerpoint/2010/main" val="144515500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Autofit/>
          </a:bodyPr>
          <a:lstStyle/>
          <a:p>
            <a:r>
              <a:rPr lang="en-US" altLang="zh-TW" dirty="0"/>
              <a:t>Using version control to record history</a:t>
            </a:r>
            <a:endParaRPr kumimoji="1" lang="zh-TW" altLang="en-US" dirty="0"/>
          </a:p>
        </p:txBody>
      </p:sp>
      <p:pic>
        <p:nvPicPr>
          <p:cNvPr id="4" name="圖片 3"/>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2374781" y="1440180"/>
            <a:ext cx="4394438" cy="4927710"/>
          </a:xfrm>
          <a:prstGeom prst="rect">
            <a:avLst/>
          </a:prstGeom>
        </p:spPr>
      </p:pic>
      <p:sp>
        <p:nvSpPr>
          <p:cNvPr id="5" name="矩形 4"/>
          <p:cNvSpPr/>
          <p:nvPr/>
        </p:nvSpPr>
        <p:spPr>
          <a:xfrm>
            <a:off x="4405743" y="6597926"/>
            <a:ext cx="4738257" cy="276999"/>
          </a:xfrm>
          <a:prstGeom prst="rect">
            <a:avLst/>
          </a:prstGeom>
        </p:spPr>
        <p:txBody>
          <a:bodyPr wrap="square" anchor="t">
            <a:spAutoFit/>
          </a:bodyPr>
          <a:lstStyle/>
          <a:p>
            <a:pPr algn="r"/>
            <a:endParaRPr lang="en-US" altLang="zh-TW" sz="1200" dirty="0">
              <a:ea typeface="新細明體"/>
              <a:cs typeface="Calibri"/>
            </a:endParaRPr>
          </a:p>
        </p:txBody>
      </p:sp>
      <p:sp>
        <p:nvSpPr>
          <p:cNvPr id="3" name="矩形 4">
            <a:extLst>
              <a:ext uri="{FF2B5EF4-FFF2-40B4-BE49-F238E27FC236}">
                <a16:creationId xmlns:a16="http://schemas.microsoft.com/office/drawing/2014/main" id="{BB815670-1166-4385-BF7B-E8BDD73C5B2A}"/>
              </a:ext>
            </a:extLst>
          </p:cNvPr>
          <p:cNvSpPr/>
          <p:nvPr/>
        </p:nvSpPr>
        <p:spPr>
          <a:xfrm>
            <a:off x="4363605" y="6534719"/>
            <a:ext cx="4780395" cy="276999"/>
          </a:xfrm>
          <a:prstGeom prst="rect">
            <a:avLst/>
          </a:prstGeom>
        </p:spPr>
        <p:txBody>
          <a:bodyPr wrap="square" anchor="t">
            <a:spAutoFit/>
          </a:bodyPr>
          <a:lstStyle/>
          <a:p>
            <a:pPr algn="r"/>
            <a:r>
              <a:rPr lang="en-US" sz="1200" dirty="0">
                <a:solidFill>
                  <a:schemeClr val="bg1"/>
                </a:solidFill>
                <a:ea typeface="+mn-lt"/>
                <a:cs typeface="+mn-lt"/>
              </a:rPr>
              <a:t>Figure10.6, </a:t>
            </a:r>
            <a:r>
              <a:rPr lang="en-US" sz="1200" i="1" dirty="0">
                <a:solidFill>
                  <a:schemeClr val="bg1"/>
                </a:solidFill>
                <a:ea typeface="+mn-lt"/>
                <a:cs typeface="+mn-lt"/>
              </a:rPr>
              <a:t>Practical Data Science with R </a:t>
            </a:r>
            <a:r>
              <a:rPr lang="en-US" sz="1200" dirty="0">
                <a:solidFill>
                  <a:schemeClr val="bg1"/>
                </a:solidFill>
                <a:ea typeface="+mn-lt"/>
                <a:cs typeface="+mn-lt"/>
              </a:rPr>
              <a:t>by Nina </a:t>
            </a:r>
            <a:r>
              <a:rPr lang="en-US" sz="1200" dirty="0" err="1">
                <a:solidFill>
                  <a:schemeClr val="bg1"/>
                </a:solidFill>
                <a:ea typeface="+mn-lt"/>
                <a:cs typeface="+mn-lt"/>
              </a:rPr>
              <a:t>Zumel</a:t>
            </a:r>
            <a:r>
              <a:rPr lang="en-US" sz="1200" dirty="0">
                <a:solidFill>
                  <a:schemeClr val="bg1"/>
                </a:solidFill>
                <a:ea typeface="+mn-lt"/>
                <a:cs typeface="+mn-lt"/>
              </a:rPr>
              <a:t>, John Mount</a:t>
            </a:r>
            <a:endParaRPr lang="zh-TW" altLang="en-US" dirty="0">
              <a:solidFill>
                <a:schemeClr val="bg1"/>
              </a:solidFill>
              <a:ea typeface="新細明體"/>
              <a:cs typeface="Calibri"/>
            </a:endParaRPr>
          </a:p>
        </p:txBody>
      </p:sp>
    </p:spTree>
    <p:extLst>
      <p:ext uri="{BB962C8B-B14F-4D97-AF65-F5344CB8AC3E}">
        <p14:creationId xmlns:p14="http://schemas.microsoft.com/office/powerpoint/2010/main" val="3989267716"/>
      </p:ext>
    </p:extLst>
  </p:cSld>
  <p:clrMapOvr>
    <a:masterClrMapping/>
  </p:clrMapOvr>
</p:sld>
</file>

<file path=ppt/theme/theme1.xml><?xml version="1.0" encoding="utf-8"?>
<a:theme xmlns:a="http://schemas.openxmlformats.org/drawingml/2006/main" name="digital_blu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digitial_brow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digital_gree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digital_lightGree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11940</TotalTime>
  <Words>7595</Words>
  <Application>Microsoft Macintosh PowerPoint</Application>
  <PresentationFormat>如螢幕大小 (4:3)</PresentationFormat>
  <Paragraphs>856</Paragraphs>
  <Slides>136</Slides>
  <Notes>23</Notes>
  <HiddenSlides>0</HiddenSlides>
  <MMClips>0</MMClips>
  <ScaleCrop>false</ScaleCrop>
  <HeadingPairs>
    <vt:vector size="6" baseType="variant">
      <vt:variant>
        <vt:lpstr>使用字型</vt:lpstr>
      </vt:variant>
      <vt:variant>
        <vt:i4>9</vt:i4>
      </vt:variant>
      <vt:variant>
        <vt:lpstr>佈景主題</vt:lpstr>
      </vt:variant>
      <vt:variant>
        <vt:i4>4</vt:i4>
      </vt:variant>
      <vt:variant>
        <vt:lpstr>投影片標題</vt:lpstr>
      </vt:variant>
      <vt:variant>
        <vt:i4>136</vt:i4>
      </vt:variant>
    </vt:vector>
  </HeadingPairs>
  <TitlesOfParts>
    <vt:vector size="149" baseType="lpstr">
      <vt:lpstr>Noto Sans CJK TC Medium</vt:lpstr>
      <vt:lpstr>Noto Sans CJK TC Regular</vt:lpstr>
      <vt:lpstr>Arial</vt:lpstr>
      <vt:lpstr>Calibri</vt:lpstr>
      <vt:lpstr>Cambria Math</vt:lpstr>
      <vt:lpstr>Chalkduster</vt:lpstr>
      <vt:lpstr>Courier</vt:lpstr>
      <vt:lpstr>Courier New</vt:lpstr>
      <vt:lpstr>Helvetica Neue</vt:lpstr>
      <vt:lpstr>digital_blue</vt:lpstr>
      <vt:lpstr>digitial_brown</vt:lpstr>
      <vt:lpstr>digital_green</vt:lpstr>
      <vt:lpstr>digital_lightGreen</vt:lpstr>
      <vt:lpstr>WorkingWithR</vt:lpstr>
      <vt:lpstr>Copyright declaration 版權說明</vt:lpstr>
      <vt:lpstr>Copyright declaration 版權說明</vt:lpstr>
      <vt:lpstr>Copyright declaration 版權說明</vt:lpstr>
      <vt:lpstr>Data Science this week</vt:lpstr>
      <vt:lpstr>Data Science this week</vt:lpstr>
      <vt:lpstr>Recap from the last week</vt:lpstr>
      <vt:lpstr>Data Science</vt:lpstr>
      <vt:lpstr>Data Science project</vt:lpstr>
      <vt:lpstr> X denotes a n x p matrix</vt:lpstr>
      <vt:lpstr>Supvervised</vt:lpstr>
      <vt:lpstr> Regression v.s. Classification</vt:lpstr>
      <vt:lpstr>Modeling</vt:lpstr>
      <vt:lpstr>The income data set</vt:lpstr>
      <vt:lpstr>Installing RStudio</vt:lpstr>
      <vt:lpstr>Basic Commands</vt:lpstr>
      <vt:lpstr>Example Code</vt:lpstr>
      <vt:lpstr>Today</vt:lpstr>
      <vt:lpstr>Outline</vt:lpstr>
      <vt:lpstr>Working with R</vt:lpstr>
      <vt:lpstr>R as a calculator</vt:lpstr>
      <vt:lpstr>Assignment</vt:lpstr>
      <vt:lpstr>?  Why &lt;-, not =</vt:lpstr>
      <vt:lpstr>What’s in a name?</vt:lpstr>
      <vt:lpstr>Naming rule</vt:lpstr>
      <vt:lpstr>Fix assignment</vt:lpstr>
      <vt:lpstr>x &lt;- 5 vs. x &lt;&lt;- 5</vt:lpstr>
      <vt:lpstr>Calling functions</vt:lpstr>
      <vt:lpstr>“print to screen”</vt:lpstr>
      <vt:lpstr>Why does this code not work?</vt:lpstr>
      <vt:lpstr>What is wrong?</vt:lpstr>
      <vt:lpstr>What is wrong?</vt:lpstr>
      <vt:lpstr>Keyboard Shortcuts</vt:lpstr>
      <vt:lpstr>Vectorized Operations</vt:lpstr>
      <vt:lpstr>&amp;, | vs. &amp;&amp;, ||</vt:lpstr>
      <vt:lpstr>Shorter vs longer forms</vt:lpstr>
      <vt:lpstr>Test if two vectors are a match?</vt:lpstr>
      <vt:lpstr>Primary features of R</vt:lpstr>
      <vt:lpstr>R behaves like a call-by-value language</vt:lpstr>
      <vt:lpstr>Primary R data types</vt:lpstr>
      <vt:lpstr>Primary R data types</vt:lpstr>
      <vt:lpstr>Numbers</vt:lpstr>
      <vt:lpstr>Numbers</vt:lpstr>
      <vt:lpstr>Number Sequences</vt:lpstr>
      <vt:lpstr>Vectors</vt:lpstr>
      <vt:lpstr>[[]] vs []</vt:lpstr>
      <vt:lpstr>NULL v.s. NA</vt:lpstr>
      <vt:lpstr>Vectors</vt:lpstr>
      <vt:lpstr>Vector vs List</vt:lpstr>
      <vt:lpstr> Named lists</vt:lpstr>
      <vt:lpstr>[[]] vs []</vt:lpstr>
      <vt:lpstr>[[]] vs []</vt:lpstr>
      <vt:lpstr>Basic Commands</vt:lpstr>
      <vt:lpstr>Matrices</vt:lpstr>
      <vt:lpstr>Matrices</vt:lpstr>
      <vt:lpstr>Data Frames</vt:lpstr>
      <vt:lpstr>Data frames</vt:lpstr>
      <vt:lpstr>Matrices vs data frame</vt:lpstr>
      <vt:lpstr>Factors</vt:lpstr>
      <vt:lpstr>Coding style</vt:lpstr>
      <vt:lpstr>Distributions</vt:lpstr>
      <vt:lpstr>Distributions</vt:lpstr>
      <vt:lpstr>Normal (Gaussian) distribution</vt:lpstr>
      <vt:lpstr>Normal distribution</vt:lpstr>
      <vt:lpstr>Plotting the normal density</vt:lpstr>
      <vt:lpstr>Plotting the normal density</vt:lpstr>
      <vt:lpstr>Illustrating x &lt; qnorm(0.75)</vt:lpstr>
      <vt:lpstr>Illustrating x &lt; qnorm(0.75)</vt:lpstr>
      <vt:lpstr>Summarizing R’s distribution naming conventions</vt:lpstr>
      <vt:lpstr>Summarizing R’s distribution naming conventions</vt:lpstr>
      <vt:lpstr>Lognormal distribution</vt:lpstr>
      <vt:lpstr>Binomial distribution, Bin(n,p)</vt:lpstr>
      <vt:lpstr>Binomial distribution</vt:lpstr>
      <vt:lpstr>Plotting the binomial distribution</vt:lpstr>
      <vt:lpstr>Binomial distribution</vt:lpstr>
      <vt:lpstr>Binomial distribution</vt:lpstr>
      <vt:lpstr>Binomial distribution</vt:lpstr>
      <vt:lpstr>Comparison of mean, median and mode</vt:lpstr>
      <vt:lpstr>Binomial distribution</vt:lpstr>
      <vt:lpstr>Loading Data into R</vt:lpstr>
      <vt:lpstr>Table-structured data with headers</vt:lpstr>
      <vt:lpstr>If there is no header in data?</vt:lpstr>
      <vt:lpstr>Reading the UCI car data</vt:lpstr>
      <vt:lpstr>Always Exploring your data first</vt:lpstr>
      <vt:lpstr>Working with other data formats</vt:lpstr>
      <vt:lpstr>Using R on less-structured data</vt:lpstr>
      <vt:lpstr>Using R on less-structured data</vt:lpstr>
      <vt:lpstr>Building a map to interpret loan use codes</vt:lpstr>
      <vt:lpstr>Transforming the car data</vt:lpstr>
      <vt:lpstr>Summary of Good.Loan and Purpose</vt:lpstr>
      <vt:lpstr>Summary: Loading data into R</vt:lpstr>
      <vt:lpstr>R Workflow: project</vt:lpstr>
      <vt:lpstr>Where does your analysis live?</vt:lpstr>
      <vt:lpstr>Paths and directories</vt:lpstr>
      <vt:lpstr>RStudio projects</vt:lpstr>
      <vt:lpstr>First: Choosing a Project Directory Structure</vt:lpstr>
      <vt:lpstr>Summary</vt:lpstr>
      <vt:lpstr>Version control by Git</vt:lpstr>
      <vt:lpstr>Using version control to record history</vt:lpstr>
      <vt:lpstr>Source code management system</vt:lpstr>
      <vt:lpstr>Github</vt:lpstr>
      <vt:lpstr>Git vs. Github</vt:lpstr>
      <vt:lpstr>PowerPoint 簡報</vt:lpstr>
      <vt:lpstr>PowerPoint 簡報</vt:lpstr>
      <vt:lpstr>Adding an existing project to GitHub using the command line</vt:lpstr>
      <vt:lpstr>Adding an existing project to GitHub using the command line</vt:lpstr>
      <vt:lpstr>Commends</vt:lpstr>
      <vt:lpstr>Starting a git project using the command line</vt:lpstr>
      <vt:lpstr>Starting a git project using the command line</vt:lpstr>
      <vt:lpstr>Using add/commit pairs to checkpoint work</vt:lpstr>
      <vt:lpstr>Finding out who wrote and when</vt:lpstr>
      <vt:lpstr>Git commends</vt:lpstr>
      <vt:lpstr>PowerPoint 簡報</vt:lpstr>
      <vt:lpstr>Using Git through RStudio</vt:lpstr>
      <vt:lpstr>Connect GitHub into RStudio</vt:lpstr>
      <vt:lpstr>SSH</vt:lpstr>
      <vt:lpstr>Generating an SSH key</vt:lpstr>
      <vt:lpstr>PowerPoint 簡報</vt:lpstr>
      <vt:lpstr>Which comment is useful?</vt:lpstr>
      <vt:lpstr>How to write effective comments?</vt:lpstr>
      <vt:lpstr>How to write effective comments?</vt:lpstr>
      <vt:lpstr>Worse than useless comment</vt:lpstr>
      <vt:lpstr>Markdown (.md, .markdown)</vt:lpstr>
      <vt:lpstr>R Markdown format, .Rmd</vt:lpstr>
      <vt:lpstr>What is rmarkdown?</vt:lpstr>
      <vt:lpstr>R Markdown files are designed to be used in three ways</vt:lpstr>
      <vt:lpstr>Using knitr to produce milestone documentation</vt:lpstr>
      <vt:lpstr>diamond-sizes.Rmd</vt:lpstr>
      <vt:lpstr>knit the document R Markdown</vt:lpstr>
      <vt:lpstr>Knitr chunk options</vt:lpstr>
      <vt:lpstr>Output each option suppresses</vt:lpstr>
      <vt:lpstr>Purpose of Knitr</vt:lpstr>
      <vt:lpstr>Wrap Up</vt:lpstr>
      <vt:lpstr>References</vt:lpstr>
      <vt:lpstr>How to vectorize?</vt:lpstr>
      <vt:lpstr>PowerPoint 簡報</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dc:title>
  <dc:creator>Jia-Ming Chang</dc:creator>
  <cp:lastModifiedBy>Microsoft Office User</cp:lastModifiedBy>
  <cp:revision>1346</cp:revision>
  <dcterms:created xsi:type="dcterms:W3CDTF">2016-01-07T11:20:23Z</dcterms:created>
  <dcterms:modified xsi:type="dcterms:W3CDTF">2024-03-07T00:56:02Z</dcterms:modified>
</cp:coreProperties>
</file>